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63" r:id="rId3"/>
    <p:sldId id="264" r:id="rId4"/>
    <p:sldId id="270" r:id="rId5"/>
    <p:sldId id="269" r:id="rId6"/>
    <p:sldId id="277" r:id="rId7"/>
    <p:sldId id="278" r:id="rId8"/>
    <p:sldId id="283" r:id="rId9"/>
    <p:sldId id="281" r:id="rId10"/>
    <p:sldId id="280" r:id="rId11"/>
    <p:sldId id="279" r:id="rId12"/>
    <p:sldId id="273" r:id="rId13"/>
    <p:sldId id="284" r:id="rId14"/>
    <p:sldId id="282" r:id="rId15"/>
    <p:sldId id="289" r:id="rId16"/>
    <p:sldId id="288" r:id="rId17"/>
    <p:sldId id="287" r:id="rId18"/>
    <p:sldId id="292" r:id="rId19"/>
    <p:sldId id="290" r:id="rId20"/>
    <p:sldId id="291" r:id="rId21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5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F9E4313-F9AF-4B9D-B41A-E4C1C16627D0}" type="doc">
      <dgm:prSet loTypeId="urn:microsoft.com/office/officeart/2005/8/layout/radial6" loCatId="relationship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lang="lv-LV"/>
        </a:p>
      </dgm:t>
    </dgm:pt>
    <dgm:pt modelId="{600A4AD7-84D7-4789-B852-1C9727FF4BC6}">
      <dgm:prSet phldrT="[Text]" custT="1"/>
      <dgm:spPr/>
      <dgm:t>
        <a:bodyPr/>
        <a:lstStyle/>
        <a:p>
          <a:r>
            <a:rPr lang="lv-LV" sz="1600" b="1" spc="0" baseline="0" dirty="0"/>
            <a:t>Ainavu veidošanas mērķi</a:t>
          </a:r>
        </a:p>
      </dgm:t>
    </dgm:pt>
    <dgm:pt modelId="{0CB8FCC4-A1BE-4F4C-BA24-9EC5B7405384}" type="parTrans" cxnId="{6334695C-FAC7-4664-9463-4DA2B8660E74}">
      <dgm:prSet/>
      <dgm:spPr/>
      <dgm:t>
        <a:bodyPr/>
        <a:lstStyle/>
        <a:p>
          <a:endParaRPr lang="lv-LV" b="1">
            <a:solidFill>
              <a:schemeClr val="accent5">
                <a:lumMod val="50000"/>
              </a:schemeClr>
            </a:solidFill>
          </a:endParaRPr>
        </a:p>
      </dgm:t>
    </dgm:pt>
    <dgm:pt modelId="{68194F4C-8492-446D-BBBE-942AB2D89AE2}" type="sibTrans" cxnId="{6334695C-FAC7-4664-9463-4DA2B8660E74}">
      <dgm:prSet/>
      <dgm:spPr/>
      <dgm:t>
        <a:bodyPr/>
        <a:lstStyle/>
        <a:p>
          <a:endParaRPr lang="lv-LV" b="1">
            <a:solidFill>
              <a:schemeClr val="accent5">
                <a:lumMod val="50000"/>
              </a:schemeClr>
            </a:solidFill>
          </a:endParaRPr>
        </a:p>
      </dgm:t>
    </dgm:pt>
    <dgm:pt modelId="{86CE1F49-9FAD-4681-A89F-9FDD3E55F1A6}">
      <dgm:prSet phldrT="[Text]" custT="1"/>
      <dgm:spPr/>
      <dgm:t>
        <a:bodyPr/>
        <a:lstStyle/>
        <a:p>
          <a:r>
            <a:rPr lang="lv-LV" sz="1050" b="1" dirty="0" smtClean="0"/>
            <a:t>Kvalitatīvas </a:t>
          </a:r>
          <a:r>
            <a:rPr lang="lv-LV" sz="1050" b="1" dirty="0" err="1"/>
            <a:t>dzīvesvides</a:t>
          </a:r>
          <a:r>
            <a:rPr lang="lv-LV" sz="1050" b="1" dirty="0"/>
            <a:t> un mājokļu telpa</a:t>
          </a:r>
        </a:p>
      </dgm:t>
    </dgm:pt>
    <dgm:pt modelId="{C3A3FFE6-D6D2-483D-9A84-E70A3ABE9EC6}" type="parTrans" cxnId="{C9184662-8CAE-43E3-A2DB-D0EF5C43206A}">
      <dgm:prSet/>
      <dgm:spPr/>
      <dgm:t>
        <a:bodyPr/>
        <a:lstStyle/>
        <a:p>
          <a:endParaRPr lang="lv-LV" b="1">
            <a:solidFill>
              <a:schemeClr val="accent5">
                <a:lumMod val="50000"/>
              </a:schemeClr>
            </a:solidFill>
          </a:endParaRPr>
        </a:p>
      </dgm:t>
    </dgm:pt>
    <dgm:pt modelId="{ADEC6A19-2BA5-4095-8A53-6ABC4CCCBF95}" type="sibTrans" cxnId="{C9184662-8CAE-43E3-A2DB-D0EF5C43206A}">
      <dgm:prSet/>
      <dgm:spPr/>
      <dgm:t>
        <a:bodyPr/>
        <a:lstStyle/>
        <a:p>
          <a:endParaRPr lang="lv-LV" b="1">
            <a:solidFill>
              <a:schemeClr val="accent5">
                <a:lumMod val="50000"/>
              </a:schemeClr>
            </a:solidFill>
          </a:endParaRPr>
        </a:p>
      </dgm:t>
    </dgm:pt>
    <dgm:pt modelId="{A0A221D9-3F75-49A6-8407-E88C10B1639A}">
      <dgm:prSet phldrT="[Text]" custT="1"/>
      <dgm:spPr/>
      <dgm:t>
        <a:bodyPr/>
        <a:lstStyle/>
        <a:p>
          <a:r>
            <a:rPr lang="lv-LV" sz="1050" b="1" dirty="0" smtClean="0"/>
            <a:t>Uzturēšanās </a:t>
          </a:r>
          <a:r>
            <a:rPr lang="lv-LV" sz="1050" b="1" dirty="0"/>
            <a:t>un pārvietošanās drošība</a:t>
          </a:r>
        </a:p>
      </dgm:t>
    </dgm:pt>
    <dgm:pt modelId="{5D31DA11-7C85-494F-9958-DD4EF2FEB165}" type="parTrans" cxnId="{8D9651C7-4BA0-402D-8828-182DDD21886B}">
      <dgm:prSet/>
      <dgm:spPr/>
      <dgm:t>
        <a:bodyPr/>
        <a:lstStyle/>
        <a:p>
          <a:endParaRPr lang="lv-LV" b="1">
            <a:solidFill>
              <a:schemeClr val="accent5">
                <a:lumMod val="50000"/>
              </a:schemeClr>
            </a:solidFill>
          </a:endParaRPr>
        </a:p>
      </dgm:t>
    </dgm:pt>
    <dgm:pt modelId="{2507F5E9-BAB9-4F48-B17C-5F025C91E589}" type="sibTrans" cxnId="{8D9651C7-4BA0-402D-8828-182DDD21886B}">
      <dgm:prSet/>
      <dgm:spPr/>
      <dgm:t>
        <a:bodyPr/>
        <a:lstStyle/>
        <a:p>
          <a:endParaRPr lang="lv-LV" b="1">
            <a:solidFill>
              <a:schemeClr val="accent5">
                <a:lumMod val="50000"/>
              </a:schemeClr>
            </a:solidFill>
          </a:endParaRPr>
        </a:p>
      </dgm:t>
    </dgm:pt>
    <dgm:pt modelId="{A04EC5DB-DA1E-43E2-8889-016ADDCA1DE4}">
      <dgm:prSet phldrT="[Text]" custT="1"/>
      <dgm:spPr/>
      <dgm:t>
        <a:bodyPr/>
        <a:lstStyle/>
        <a:p>
          <a:r>
            <a:rPr lang="lv-LV" sz="1050" b="1" dirty="0" smtClean="0"/>
            <a:t>Pārvietošanās </a:t>
          </a:r>
          <a:r>
            <a:rPr lang="lv-LV" sz="1050" b="1" dirty="0"/>
            <a:t>veidu izvēles brīvība</a:t>
          </a:r>
        </a:p>
      </dgm:t>
    </dgm:pt>
    <dgm:pt modelId="{34A20884-D4C7-4ACE-94EF-2BE8A32CF956}" type="parTrans" cxnId="{F95AA757-273F-48C3-9270-B4F8E2B72DC8}">
      <dgm:prSet/>
      <dgm:spPr/>
      <dgm:t>
        <a:bodyPr/>
        <a:lstStyle/>
        <a:p>
          <a:endParaRPr lang="lv-LV" b="1">
            <a:solidFill>
              <a:schemeClr val="accent5">
                <a:lumMod val="50000"/>
              </a:schemeClr>
            </a:solidFill>
          </a:endParaRPr>
        </a:p>
      </dgm:t>
    </dgm:pt>
    <dgm:pt modelId="{6B14FD90-0202-435F-A891-28BA12AF6963}" type="sibTrans" cxnId="{F95AA757-273F-48C3-9270-B4F8E2B72DC8}">
      <dgm:prSet/>
      <dgm:spPr/>
      <dgm:t>
        <a:bodyPr/>
        <a:lstStyle/>
        <a:p>
          <a:endParaRPr lang="lv-LV" b="1">
            <a:solidFill>
              <a:schemeClr val="accent5">
                <a:lumMod val="50000"/>
              </a:schemeClr>
            </a:solidFill>
          </a:endParaRPr>
        </a:p>
      </dgm:t>
    </dgm:pt>
    <dgm:pt modelId="{4FE466CA-9BE5-4223-B77D-B445DE122366}">
      <dgm:prSet phldrT="[Text]" custT="1"/>
      <dgm:spPr/>
      <dgm:t>
        <a:bodyPr/>
        <a:lstStyle/>
        <a:p>
          <a:r>
            <a:rPr lang="lv-LV" sz="1050" b="1" dirty="0" smtClean="0"/>
            <a:t>Vēsturi </a:t>
          </a:r>
          <a:r>
            <a:rPr lang="lv-LV" sz="1050" b="1" dirty="0"/>
            <a:t>respektējoša darbība</a:t>
          </a:r>
        </a:p>
      </dgm:t>
    </dgm:pt>
    <dgm:pt modelId="{77A73F48-4AD7-4A9E-A448-2CFFE67847C0}" type="parTrans" cxnId="{E1DD139F-6DC6-42DC-8E10-8307F16C7C42}">
      <dgm:prSet/>
      <dgm:spPr/>
      <dgm:t>
        <a:bodyPr/>
        <a:lstStyle/>
        <a:p>
          <a:endParaRPr lang="lv-LV" b="1">
            <a:solidFill>
              <a:schemeClr val="accent5">
                <a:lumMod val="50000"/>
              </a:schemeClr>
            </a:solidFill>
          </a:endParaRPr>
        </a:p>
      </dgm:t>
    </dgm:pt>
    <dgm:pt modelId="{5DEF5B05-E6D5-4DA4-88E2-1DF191966415}" type="sibTrans" cxnId="{E1DD139F-6DC6-42DC-8E10-8307F16C7C42}">
      <dgm:prSet/>
      <dgm:spPr/>
      <dgm:t>
        <a:bodyPr/>
        <a:lstStyle/>
        <a:p>
          <a:endParaRPr lang="lv-LV" b="1">
            <a:solidFill>
              <a:schemeClr val="accent5">
                <a:lumMod val="50000"/>
              </a:schemeClr>
            </a:solidFill>
          </a:endParaRPr>
        </a:p>
      </dgm:t>
    </dgm:pt>
    <dgm:pt modelId="{73266300-F3D4-4E99-A73E-9AE4EEA129E2}">
      <dgm:prSet phldrT="[Text]" custT="1"/>
      <dgm:spPr/>
      <dgm:t>
        <a:bodyPr/>
        <a:lstStyle/>
        <a:p>
          <a:r>
            <a:rPr lang="lv-LV" sz="1050" b="1" dirty="0" smtClean="0"/>
            <a:t>Dabas </a:t>
          </a:r>
          <a:r>
            <a:rPr lang="lv-LV" sz="1050" b="1" dirty="0"/>
            <a:t>mantojums un vides kvalitāte</a:t>
          </a:r>
        </a:p>
      </dgm:t>
    </dgm:pt>
    <dgm:pt modelId="{5CCE09B5-25A0-4A91-8F6A-A647F19E0788}" type="parTrans" cxnId="{69964244-B7B9-4DC0-A261-40D5DDDB530D}">
      <dgm:prSet/>
      <dgm:spPr/>
      <dgm:t>
        <a:bodyPr/>
        <a:lstStyle/>
        <a:p>
          <a:endParaRPr lang="lv-LV" b="1">
            <a:solidFill>
              <a:schemeClr val="accent5">
                <a:lumMod val="50000"/>
              </a:schemeClr>
            </a:solidFill>
          </a:endParaRPr>
        </a:p>
      </dgm:t>
    </dgm:pt>
    <dgm:pt modelId="{53C47558-CE32-41A0-B897-98BDBE4AE058}" type="sibTrans" cxnId="{69964244-B7B9-4DC0-A261-40D5DDDB530D}">
      <dgm:prSet/>
      <dgm:spPr/>
      <dgm:t>
        <a:bodyPr/>
        <a:lstStyle/>
        <a:p>
          <a:endParaRPr lang="lv-LV" b="1">
            <a:solidFill>
              <a:schemeClr val="accent5">
                <a:lumMod val="50000"/>
              </a:schemeClr>
            </a:solidFill>
          </a:endParaRPr>
        </a:p>
      </dgm:t>
    </dgm:pt>
    <dgm:pt modelId="{DA10813E-F652-4727-A43A-B5CFC231DFA7}">
      <dgm:prSet phldrT="[Text]" custT="1"/>
      <dgm:spPr/>
      <dgm:t>
        <a:bodyPr/>
        <a:lstStyle/>
        <a:p>
          <a:r>
            <a:rPr lang="lv-LV" sz="1050" b="1" dirty="0" smtClean="0"/>
            <a:t>Spēcīgas vietu un ainavu </a:t>
          </a:r>
          <a:r>
            <a:rPr lang="lv-LV" sz="1050" b="1" dirty="0" err="1" smtClean="0"/>
            <a:t>identiātes</a:t>
          </a:r>
          <a:endParaRPr lang="lv-LV" sz="1050" b="1" dirty="0"/>
        </a:p>
      </dgm:t>
    </dgm:pt>
    <dgm:pt modelId="{9D21617F-40DA-445A-93D6-097560D755C8}" type="parTrans" cxnId="{66A27C37-4F44-49DD-A2CE-D88A6E4764FE}">
      <dgm:prSet/>
      <dgm:spPr/>
      <dgm:t>
        <a:bodyPr/>
        <a:lstStyle/>
        <a:p>
          <a:endParaRPr lang="lv-LV" b="1">
            <a:solidFill>
              <a:schemeClr val="accent5">
                <a:lumMod val="50000"/>
              </a:schemeClr>
            </a:solidFill>
          </a:endParaRPr>
        </a:p>
      </dgm:t>
    </dgm:pt>
    <dgm:pt modelId="{46E56490-3F83-4AB0-BC2B-6945AE064FBD}" type="sibTrans" cxnId="{66A27C37-4F44-49DD-A2CE-D88A6E4764FE}">
      <dgm:prSet/>
      <dgm:spPr/>
      <dgm:t>
        <a:bodyPr/>
        <a:lstStyle/>
        <a:p>
          <a:endParaRPr lang="lv-LV" b="1">
            <a:solidFill>
              <a:schemeClr val="accent5">
                <a:lumMod val="50000"/>
              </a:schemeClr>
            </a:solidFill>
          </a:endParaRPr>
        </a:p>
      </dgm:t>
    </dgm:pt>
    <dgm:pt modelId="{15E82C5E-7F42-437F-9346-79651C4BF9ED}">
      <dgm:prSet phldrT="[Text]" custT="1"/>
      <dgm:spPr/>
      <dgm:t>
        <a:bodyPr/>
        <a:lstStyle/>
        <a:p>
          <a:r>
            <a:rPr lang="lv-LV" sz="1050" b="1" dirty="0" smtClean="0"/>
            <a:t>Ilgtspējīga </a:t>
          </a:r>
          <a:r>
            <a:rPr lang="lv-LV" sz="1050" b="1" dirty="0"/>
            <a:t>ekonomiskā attīstība</a:t>
          </a:r>
        </a:p>
      </dgm:t>
    </dgm:pt>
    <dgm:pt modelId="{DC891719-7160-47D0-BC5D-CBA91D7BFAB3}" type="parTrans" cxnId="{721FAEA9-FD92-48AE-954F-FBF08D26144E}">
      <dgm:prSet/>
      <dgm:spPr/>
      <dgm:t>
        <a:bodyPr/>
        <a:lstStyle/>
        <a:p>
          <a:endParaRPr lang="lv-LV" b="1">
            <a:solidFill>
              <a:schemeClr val="accent5">
                <a:lumMod val="50000"/>
              </a:schemeClr>
            </a:solidFill>
          </a:endParaRPr>
        </a:p>
      </dgm:t>
    </dgm:pt>
    <dgm:pt modelId="{4287B118-5586-4A82-AD83-EB1723D2421A}" type="sibTrans" cxnId="{721FAEA9-FD92-48AE-954F-FBF08D26144E}">
      <dgm:prSet/>
      <dgm:spPr/>
      <dgm:t>
        <a:bodyPr/>
        <a:lstStyle/>
        <a:p>
          <a:endParaRPr lang="lv-LV" b="1">
            <a:solidFill>
              <a:schemeClr val="accent5">
                <a:lumMod val="50000"/>
              </a:schemeClr>
            </a:solidFill>
          </a:endParaRPr>
        </a:p>
      </dgm:t>
    </dgm:pt>
    <dgm:pt modelId="{FE6508E8-3E31-4692-AC67-F4177F744E93}">
      <dgm:prSet phldrT="[Text]" custT="1"/>
      <dgm:spPr/>
      <dgm:t>
        <a:bodyPr/>
        <a:lstStyle/>
        <a:p>
          <a:r>
            <a:rPr lang="lv-LV" sz="1050" b="1" dirty="0" smtClean="0"/>
            <a:t>Daudzveidīga </a:t>
          </a:r>
          <a:r>
            <a:rPr lang="lv-LV" sz="1050" b="1" dirty="0"/>
            <a:t>un dzīvīga publiskā </a:t>
          </a:r>
          <a:r>
            <a:rPr lang="lv-LV" sz="1050" b="1" dirty="0" err="1"/>
            <a:t>ārtelpa</a:t>
          </a:r>
          <a:endParaRPr lang="lv-LV" sz="1050" b="1" dirty="0"/>
        </a:p>
      </dgm:t>
    </dgm:pt>
    <dgm:pt modelId="{12A315AE-963D-4CA3-B90E-9CC7CD11FCF1}" type="sibTrans" cxnId="{379B46AC-88F2-4323-9B4B-E5B41D9D7591}">
      <dgm:prSet/>
      <dgm:spPr/>
      <dgm:t>
        <a:bodyPr/>
        <a:lstStyle/>
        <a:p>
          <a:endParaRPr lang="lv-LV" b="1">
            <a:solidFill>
              <a:schemeClr val="accent5">
                <a:lumMod val="50000"/>
              </a:schemeClr>
            </a:solidFill>
          </a:endParaRPr>
        </a:p>
      </dgm:t>
    </dgm:pt>
    <dgm:pt modelId="{7A23AE6B-F59A-4696-822E-41A1642B81A3}" type="parTrans" cxnId="{379B46AC-88F2-4323-9B4B-E5B41D9D7591}">
      <dgm:prSet/>
      <dgm:spPr/>
      <dgm:t>
        <a:bodyPr/>
        <a:lstStyle/>
        <a:p>
          <a:endParaRPr lang="lv-LV" b="1">
            <a:solidFill>
              <a:schemeClr val="accent5">
                <a:lumMod val="50000"/>
              </a:schemeClr>
            </a:solidFill>
          </a:endParaRPr>
        </a:p>
      </dgm:t>
    </dgm:pt>
    <dgm:pt modelId="{FE5DD78F-3371-4AE8-B4AE-332B0E0D3386}" type="pres">
      <dgm:prSet presAssocID="{8F9E4313-F9AF-4B9D-B41A-E4C1C16627D0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lv-LV"/>
        </a:p>
      </dgm:t>
    </dgm:pt>
    <dgm:pt modelId="{5CCA8B32-2235-476F-BA56-B92C56903981}" type="pres">
      <dgm:prSet presAssocID="{600A4AD7-84D7-4789-B852-1C9727FF4BC6}" presName="centerShape" presStyleLbl="node0" presStyleIdx="0" presStyleCnt="1" custScaleX="117539" custScaleY="119032"/>
      <dgm:spPr/>
      <dgm:t>
        <a:bodyPr/>
        <a:lstStyle/>
        <a:p>
          <a:endParaRPr lang="lv-LV"/>
        </a:p>
      </dgm:t>
    </dgm:pt>
    <dgm:pt modelId="{CA3B8374-D63F-41C1-BD0A-5EF3399F70CD}" type="pres">
      <dgm:prSet presAssocID="{86CE1F49-9FAD-4681-A89F-9FDD3E55F1A6}" presName="node" presStyleLbl="node1" presStyleIdx="0" presStyleCnt="8" custScaleX="150852">
        <dgm:presLayoutVars>
          <dgm:bulletEnabled val="1"/>
        </dgm:presLayoutVars>
      </dgm:prSet>
      <dgm:spPr/>
      <dgm:t>
        <a:bodyPr/>
        <a:lstStyle/>
        <a:p>
          <a:endParaRPr lang="lv-LV"/>
        </a:p>
      </dgm:t>
    </dgm:pt>
    <dgm:pt modelId="{5D29A355-FBFB-4050-8A26-4329FFC82082}" type="pres">
      <dgm:prSet presAssocID="{86CE1F49-9FAD-4681-A89F-9FDD3E55F1A6}" presName="dummy" presStyleCnt="0"/>
      <dgm:spPr/>
      <dgm:t>
        <a:bodyPr/>
        <a:lstStyle/>
        <a:p>
          <a:endParaRPr lang="lv-LV"/>
        </a:p>
      </dgm:t>
    </dgm:pt>
    <dgm:pt modelId="{FB2C38AC-712A-41B1-A120-238137E40E1F}" type="pres">
      <dgm:prSet presAssocID="{ADEC6A19-2BA5-4095-8A53-6ABC4CCCBF95}" presName="sibTrans" presStyleLbl="sibTrans2D1" presStyleIdx="0" presStyleCnt="8"/>
      <dgm:spPr/>
      <dgm:t>
        <a:bodyPr/>
        <a:lstStyle/>
        <a:p>
          <a:endParaRPr lang="lv-LV"/>
        </a:p>
      </dgm:t>
    </dgm:pt>
    <dgm:pt modelId="{5FB7803D-954F-4BA6-AF38-05BE9AD763FD}" type="pres">
      <dgm:prSet presAssocID="{FE6508E8-3E31-4692-AC67-F4177F744E93}" presName="node" presStyleLbl="node1" presStyleIdx="1" presStyleCnt="8" custScaleX="162402">
        <dgm:presLayoutVars>
          <dgm:bulletEnabled val="1"/>
        </dgm:presLayoutVars>
      </dgm:prSet>
      <dgm:spPr/>
      <dgm:t>
        <a:bodyPr/>
        <a:lstStyle/>
        <a:p>
          <a:endParaRPr lang="lv-LV"/>
        </a:p>
      </dgm:t>
    </dgm:pt>
    <dgm:pt modelId="{379A2C41-895E-4D57-BF7B-60EC59332628}" type="pres">
      <dgm:prSet presAssocID="{FE6508E8-3E31-4692-AC67-F4177F744E93}" presName="dummy" presStyleCnt="0"/>
      <dgm:spPr/>
      <dgm:t>
        <a:bodyPr/>
        <a:lstStyle/>
        <a:p>
          <a:endParaRPr lang="lv-LV"/>
        </a:p>
      </dgm:t>
    </dgm:pt>
    <dgm:pt modelId="{9F79A73F-7DD1-4235-A791-4D6D140A76FF}" type="pres">
      <dgm:prSet presAssocID="{12A315AE-963D-4CA3-B90E-9CC7CD11FCF1}" presName="sibTrans" presStyleLbl="sibTrans2D1" presStyleIdx="1" presStyleCnt="8"/>
      <dgm:spPr/>
      <dgm:t>
        <a:bodyPr/>
        <a:lstStyle/>
        <a:p>
          <a:endParaRPr lang="lv-LV"/>
        </a:p>
      </dgm:t>
    </dgm:pt>
    <dgm:pt modelId="{6B2ABC6F-170E-4736-AF78-246F261F645D}" type="pres">
      <dgm:prSet presAssocID="{A0A221D9-3F75-49A6-8407-E88C10B1639A}" presName="node" presStyleLbl="node1" presStyleIdx="2" presStyleCnt="8" custScaleX="153503">
        <dgm:presLayoutVars>
          <dgm:bulletEnabled val="1"/>
        </dgm:presLayoutVars>
      </dgm:prSet>
      <dgm:spPr/>
      <dgm:t>
        <a:bodyPr/>
        <a:lstStyle/>
        <a:p>
          <a:endParaRPr lang="lv-LV"/>
        </a:p>
      </dgm:t>
    </dgm:pt>
    <dgm:pt modelId="{B0FB4C4C-E2A3-44B0-9AA3-65D43B37F854}" type="pres">
      <dgm:prSet presAssocID="{A0A221D9-3F75-49A6-8407-E88C10B1639A}" presName="dummy" presStyleCnt="0"/>
      <dgm:spPr/>
      <dgm:t>
        <a:bodyPr/>
        <a:lstStyle/>
        <a:p>
          <a:endParaRPr lang="lv-LV"/>
        </a:p>
      </dgm:t>
    </dgm:pt>
    <dgm:pt modelId="{20DF1301-9FDD-4AD4-B08D-6830D55E8D35}" type="pres">
      <dgm:prSet presAssocID="{2507F5E9-BAB9-4F48-B17C-5F025C91E589}" presName="sibTrans" presStyleLbl="sibTrans2D1" presStyleIdx="2" presStyleCnt="8"/>
      <dgm:spPr/>
      <dgm:t>
        <a:bodyPr/>
        <a:lstStyle/>
        <a:p>
          <a:endParaRPr lang="lv-LV"/>
        </a:p>
      </dgm:t>
    </dgm:pt>
    <dgm:pt modelId="{E6094553-08B6-44C8-895A-3659EF0BD287}" type="pres">
      <dgm:prSet presAssocID="{A04EC5DB-DA1E-43E2-8889-016ADDCA1DE4}" presName="node" presStyleLbl="node1" presStyleIdx="3" presStyleCnt="8" custScaleX="157076">
        <dgm:presLayoutVars>
          <dgm:bulletEnabled val="1"/>
        </dgm:presLayoutVars>
      </dgm:prSet>
      <dgm:spPr/>
      <dgm:t>
        <a:bodyPr/>
        <a:lstStyle/>
        <a:p>
          <a:endParaRPr lang="lv-LV"/>
        </a:p>
      </dgm:t>
    </dgm:pt>
    <dgm:pt modelId="{EF6F40DF-A95C-4843-9239-33D0A072C900}" type="pres">
      <dgm:prSet presAssocID="{A04EC5DB-DA1E-43E2-8889-016ADDCA1DE4}" presName="dummy" presStyleCnt="0"/>
      <dgm:spPr/>
      <dgm:t>
        <a:bodyPr/>
        <a:lstStyle/>
        <a:p>
          <a:endParaRPr lang="lv-LV"/>
        </a:p>
      </dgm:t>
    </dgm:pt>
    <dgm:pt modelId="{876B5DDE-F4EC-46C5-BBBD-BD8A81A11D19}" type="pres">
      <dgm:prSet presAssocID="{6B14FD90-0202-435F-A891-28BA12AF6963}" presName="sibTrans" presStyleLbl="sibTrans2D1" presStyleIdx="3" presStyleCnt="8"/>
      <dgm:spPr/>
      <dgm:t>
        <a:bodyPr/>
        <a:lstStyle/>
        <a:p>
          <a:endParaRPr lang="lv-LV"/>
        </a:p>
      </dgm:t>
    </dgm:pt>
    <dgm:pt modelId="{55F802CE-B44B-412E-BB5C-89FF84EAA6B5}" type="pres">
      <dgm:prSet presAssocID="{4FE466CA-9BE5-4223-B77D-B445DE122366}" presName="node" presStyleLbl="node1" presStyleIdx="4" presStyleCnt="8" custScaleX="144050">
        <dgm:presLayoutVars>
          <dgm:bulletEnabled val="1"/>
        </dgm:presLayoutVars>
      </dgm:prSet>
      <dgm:spPr/>
      <dgm:t>
        <a:bodyPr/>
        <a:lstStyle/>
        <a:p>
          <a:endParaRPr lang="lv-LV"/>
        </a:p>
      </dgm:t>
    </dgm:pt>
    <dgm:pt modelId="{083433EF-233E-4865-9884-E2E3AE2437EA}" type="pres">
      <dgm:prSet presAssocID="{4FE466CA-9BE5-4223-B77D-B445DE122366}" presName="dummy" presStyleCnt="0"/>
      <dgm:spPr/>
      <dgm:t>
        <a:bodyPr/>
        <a:lstStyle/>
        <a:p>
          <a:endParaRPr lang="lv-LV"/>
        </a:p>
      </dgm:t>
    </dgm:pt>
    <dgm:pt modelId="{9B0C3A82-4BA9-4F6F-B6E7-AAEF002DD924}" type="pres">
      <dgm:prSet presAssocID="{5DEF5B05-E6D5-4DA4-88E2-1DF191966415}" presName="sibTrans" presStyleLbl="sibTrans2D1" presStyleIdx="4" presStyleCnt="8"/>
      <dgm:spPr/>
      <dgm:t>
        <a:bodyPr/>
        <a:lstStyle/>
        <a:p>
          <a:endParaRPr lang="lv-LV"/>
        </a:p>
      </dgm:t>
    </dgm:pt>
    <dgm:pt modelId="{FBBBBE16-028A-45E5-95E2-FB0471C76133}" type="pres">
      <dgm:prSet presAssocID="{73266300-F3D4-4E99-A73E-9AE4EEA129E2}" presName="node" presStyleLbl="node1" presStyleIdx="5" presStyleCnt="8" custScaleX="162322">
        <dgm:presLayoutVars>
          <dgm:bulletEnabled val="1"/>
        </dgm:presLayoutVars>
      </dgm:prSet>
      <dgm:spPr/>
      <dgm:t>
        <a:bodyPr/>
        <a:lstStyle/>
        <a:p>
          <a:endParaRPr lang="lv-LV"/>
        </a:p>
      </dgm:t>
    </dgm:pt>
    <dgm:pt modelId="{39E59A67-67EA-4A98-99FA-558A72D8EF72}" type="pres">
      <dgm:prSet presAssocID="{73266300-F3D4-4E99-A73E-9AE4EEA129E2}" presName="dummy" presStyleCnt="0"/>
      <dgm:spPr/>
      <dgm:t>
        <a:bodyPr/>
        <a:lstStyle/>
        <a:p>
          <a:endParaRPr lang="lv-LV"/>
        </a:p>
      </dgm:t>
    </dgm:pt>
    <dgm:pt modelId="{19B53B69-D755-42C5-B978-7CF2BDF1B1E7}" type="pres">
      <dgm:prSet presAssocID="{53C47558-CE32-41A0-B897-98BDBE4AE058}" presName="sibTrans" presStyleLbl="sibTrans2D1" presStyleIdx="5" presStyleCnt="8"/>
      <dgm:spPr/>
      <dgm:t>
        <a:bodyPr/>
        <a:lstStyle/>
        <a:p>
          <a:endParaRPr lang="lv-LV"/>
        </a:p>
      </dgm:t>
    </dgm:pt>
    <dgm:pt modelId="{42131593-E006-4A8D-9068-88368271C85E}" type="pres">
      <dgm:prSet presAssocID="{DA10813E-F652-4727-A43A-B5CFC231DFA7}" presName="node" presStyleLbl="node1" presStyleIdx="6" presStyleCnt="8" custScaleX="154983">
        <dgm:presLayoutVars>
          <dgm:bulletEnabled val="1"/>
        </dgm:presLayoutVars>
      </dgm:prSet>
      <dgm:spPr/>
      <dgm:t>
        <a:bodyPr/>
        <a:lstStyle/>
        <a:p>
          <a:endParaRPr lang="lv-LV"/>
        </a:p>
      </dgm:t>
    </dgm:pt>
    <dgm:pt modelId="{4C4E0D3E-FB42-4DB7-9BD2-D5F7B0598D5D}" type="pres">
      <dgm:prSet presAssocID="{DA10813E-F652-4727-A43A-B5CFC231DFA7}" presName="dummy" presStyleCnt="0"/>
      <dgm:spPr/>
      <dgm:t>
        <a:bodyPr/>
        <a:lstStyle/>
        <a:p>
          <a:endParaRPr lang="lv-LV"/>
        </a:p>
      </dgm:t>
    </dgm:pt>
    <dgm:pt modelId="{932BB379-DBA6-4585-8BA8-8D545D47CC7F}" type="pres">
      <dgm:prSet presAssocID="{46E56490-3F83-4AB0-BC2B-6945AE064FBD}" presName="sibTrans" presStyleLbl="sibTrans2D1" presStyleIdx="6" presStyleCnt="8"/>
      <dgm:spPr/>
      <dgm:t>
        <a:bodyPr/>
        <a:lstStyle/>
        <a:p>
          <a:endParaRPr lang="lv-LV"/>
        </a:p>
      </dgm:t>
    </dgm:pt>
    <dgm:pt modelId="{F63AF81C-C93B-4C9A-9BE4-19352E56F2B9}" type="pres">
      <dgm:prSet presAssocID="{15E82C5E-7F42-437F-9346-79651C4BF9ED}" presName="node" presStyleLbl="node1" presStyleIdx="7" presStyleCnt="8" custScaleX="169124">
        <dgm:presLayoutVars>
          <dgm:bulletEnabled val="1"/>
        </dgm:presLayoutVars>
      </dgm:prSet>
      <dgm:spPr/>
      <dgm:t>
        <a:bodyPr/>
        <a:lstStyle/>
        <a:p>
          <a:endParaRPr lang="lv-LV"/>
        </a:p>
      </dgm:t>
    </dgm:pt>
    <dgm:pt modelId="{58BFCF1E-DA44-4901-9A28-7265373F0892}" type="pres">
      <dgm:prSet presAssocID="{15E82C5E-7F42-437F-9346-79651C4BF9ED}" presName="dummy" presStyleCnt="0"/>
      <dgm:spPr/>
      <dgm:t>
        <a:bodyPr/>
        <a:lstStyle/>
        <a:p>
          <a:endParaRPr lang="lv-LV"/>
        </a:p>
      </dgm:t>
    </dgm:pt>
    <dgm:pt modelId="{FDDCE8B6-E1A2-4DD5-9E1F-B6472002D63A}" type="pres">
      <dgm:prSet presAssocID="{4287B118-5586-4A82-AD83-EB1723D2421A}" presName="sibTrans" presStyleLbl="sibTrans2D1" presStyleIdx="7" presStyleCnt="8"/>
      <dgm:spPr/>
      <dgm:t>
        <a:bodyPr/>
        <a:lstStyle/>
        <a:p>
          <a:endParaRPr lang="lv-LV"/>
        </a:p>
      </dgm:t>
    </dgm:pt>
  </dgm:ptLst>
  <dgm:cxnLst>
    <dgm:cxn modelId="{118EA80F-2888-47E0-AF2B-C84767D06193}" type="presOf" srcId="{DA10813E-F652-4727-A43A-B5CFC231DFA7}" destId="{42131593-E006-4A8D-9068-88368271C85E}" srcOrd="0" destOrd="0" presId="urn:microsoft.com/office/officeart/2005/8/layout/radial6"/>
    <dgm:cxn modelId="{F24778CD-BF7C-4FF8-9C6D-F4E1724D2BFC}" type="presOf" srcId="{A04EC5DB-DA1E-43E2-8889-016ADDCA1DE4}" destId="{E6094553-08B6-44C8-895A-3659EF0BD287}" srcOrd="0" destOrd="0" presId="urn:microsoft.com/office/officeart/2005/8/layout/radial6"/>
    <dgm:cxn modelId="{EAD8FEE0-641A-4EC5-A289-383B43BBE025}" type="presOf" srcId="{53C47558-CE32-41A0-B897-98BDBE4AE058}" destId="{19B53B69-D755-42C5-B978-7CF2BDF1B1E7}" srcOrd="0" destOrd="0" presId="urn:microsoft.com/office/officeart/2005/8/layout/radial6"/>
    <dgm:cxn modelId="{379B46AC-88F2-4323-9B4B-E5B41D9D7591}" srcId="{600A4AD7-84D7-4789-B852-1C9727FF4BC6}" destId="{FE6508E8-3E31-4692-AC67-F4177F744E93}" srcOrd="1" destOrd="0" parTransId="{7A23AE6B-F59A-4696-822E-41A1642B81A3}" sibTransId="{12A315AE-963D-4CA3-B90E-9CC7CD11FCF1}"/>
    <dgm:cxn modelId="{A3128AD6-2511-48A8-B79C-CD16D5186379}" type="presOf" srcId="{15E82C5E-7F42-437F-9346-79651C4BF9ED}" destId="{F63AF81C-C93B-4C9A-9BE4-19352E56F2B9}" srcOrd="0" destOrd="0" presId="urn:microsoft.com/office/officeart/2005/8/layout/radial6"/>
    <dgm:cxn modelId="{C2A42179-6036-43C1-99E5-59F803F57D98}" type="presOf" srcId="{5DEF5B05-E6D5-4DA4-88E2-1DF191966415}" destId="{9B0C3A82-4BA9-4F6F-B6E7-AAEF002DD924}" srcOrd="0" destOrd="0" presId="urn:microsoft.com/office/officeart/2005/8/layout/radial6"/>
    <dgm:cxn modelId="{259FB500-E318-4747-893D-60AF9431B385}" type="presOf" srcId="{86CE1F49-9FAD-4681-A89F-9FDD3E55F1A6}" destId="{CA3B8374-D63F-41C1-BD0A-5EF3399F70CD}" srcOrd="0" destOrd="0" presId="urn:microsoft.com/office/officeart/2005/8/layout/radial6"/>
    <dgm:cxn modelId="{EB475316-4FCD-4A88-ADD3-1E141C839296}" type="presOf" srcId="{4FE466CA-9BE5-4223-B77D-B445DE122366}" destId="{55F802CE-B44B-412E-BB5C-89FF84EAA6B5}" srcOrd="0" destOrd="0" presId="urn:microsoft.com/office/officeart/2005/8/layout/radial6"/>
    <dgm:cxn modelId="{5F544A8B-3655-4279-AF41-40013AAEF17A}" type="presOf" srcId="{46E56490-3F83-4AB0-BC2B-6945AE064FBD}" destId="{932BB379-DBA6-4585-8BA8-8D545D47CC7F}" srcOrd="0" destOrd="0" presId="urn:microsoft.com/office/officeart/2005/8/layout/radial6"/>
    <dgm:cxn modelId="{7A8424E2-9AE6-41D2-A4E7-3E39F4363ADA}" type="presOf" srcId="{ADEC6A19-2BA5-4095-8A53-6ABC4CCCBF95}" destId="{FB2C38AC-712A-41B1-A120-238137E40E1F}" srcOrd="0" destOrd="0" presId="urn:microsoft.com/office/officeart/2005/8/layout/radial6"/>
    <dgm:cxn modelId="{C9184662-8CAE-43E3-A2DB-D0EF5C43206A}" srcId="{600A4AD7-84D7-4789-B852-1C9727FF4BC6}" destId="{86CE1F49-9FAD-4681-A89F-9FDD3E55F1A6}" srcOrd="0" destOrd="0" parTransId="{C3A3FFE6-D6D2-483D-9A84-E70A3ABE9EC6}" sibTransId="{ADEC6A19-2BA5-4095-8A53-6ABC4CCCBF95}"/>
    <dgm:cxn modelId="{BE3A53C1-5E28-4F3F-8BAE-7673AC754CA8}" type="presOf" srcId="{600A4AD7-84D7-4789-B852-1C9727FF4BC6}" destId="{5CCA8B32-2235-476F-BA56-B92C56903981}" srcOrd="0" destOrd="0" presId="urn:microsoft.com/office/officeart/2005/8/layout/radial6"/>
    <dgm:cxn modelId="{CD6D2583-6A3E-4056-AB02-5F9F62C9CEB3}" type="presOf" srcId="{4287B118-5586-4A82-AD83-EB1723D2421A}" destId="{FDDCE8B6-E1A2-4DD5-9E1F-B6472002D63A}" srcOrd="0" destOrd="0" presId="urn:microsoft.com/office/officeart/2005/8/layout/radial6"/>
    <dgm:cxn modelId="{AB26FD5C-EBE3-46EE-8126-7BC39B81607A}" type="presOf" srcId="{2507F5E9-BAB9-4F48-B17C-5F025C91E589}" destId="{20DF1301-9FDD-4AD4-B08D-6830D55E8D35}" srcOrd="0" destOrd="0" presId="urn:microsoft.com/office/officeart/2005/8/layout/radial6"/>
    <dgm:cxn modelId="{6334695C-FAC7-4664-9463-4DA2B8660E74}" srcId="{8F9E4313-F9AF-4B9D-B41A-E4C1C16627D0}" destId="{600A4AD7-84D7-4789-B852-1C9727FF4BC6}" srcOrd="0" destOrd="0" parTransId="{0CB8FCC4-A1BE-4F4C-BA24-9EC5B7405384}" sibTransId="{68194F4C-8492-446D-BBBE-942AB2D89AE2}"/>
    <dgm:cxn modelId="{8D9651C7-4BA0-402D-8828-182DDD21886B}" srcId="{600A4AD7-84D7-4789-B852-1C9727FF4BC6}" destId="{A0A221D9-3F75-49A6-8407-E88C10B1639A}" srcOrd="2" destOrd="0" parTransId="{5D31DA11-7C85-494F-9958-DD4EF2FEB165}" sibTransId="{2507F5E9-BAB9-4F48-B17C-5F025C91E589}"/>
    <dgm:cxn modelId="{C2EEB9BA-43EC-4A33-AC99-0A8FC9C274A4}" type="presOf" srcId="{FE6508E8-3E31-4692-AC67-F4177F744E93}" destId="{5FB7803D-954F-4BA6-AF38-05BE9AD763FD}" srcOrd="0" destOrd="0" presId="urn:microsoft.com/office/officeart/2005/8/layout/radial6"/>
    <dgm:cxn modelId="{D2998E94-B481-4424-98C6-5101500623DE}" type="presOf" srcId="{6B14FD90-0202-435F-A891-28BA12AF6963}" destId="{876B5DDE-F4EC-46C5-BBBD-BD8A81A11D19}" srcOrd="0" destOrd="0" presId="urn:microsoft.com/office/officeart/2005/8/layout/radial6"/>
    <dgm:cxn modelId="{B16CC1AB-7BB2-4D70-A7EF-5DA8A328083A}" type="presOf" srcId="{A0A221D9-3F75-49A6-8407-E88C10B1639A}" destId="{6B2ABC6F-170E-4736-AF78-246F261F645D}" srcOrd="0" destOrd="0" presId="urn:microsoft.com/office/officeart/2005/8/layout/radial6"/>
    <dgm:cxn modelId="{721FAEA9-FD92-48AE-954F-FBF08D26144E}" srcId="{600A4AD7-84D7-4789-B852-1C9727FF4BC6}" destId="{15E82C5E-7F42-437F-9346-79651C4BF9ED}" srcOrd="7" destOrd="0" parTransId="{DC891719-7160-47D0-BC5D-CBA91D7BFAB3}" sibTransId="{4287B118-5586-4A82-AD83-EB1723D2421A}"/>
    <dgm:cxn modelId="{7BFBCB4A-038A-4C34-8B20-38081FF02553}" type="presOf" srcId="{12A315AE-963D-4CA3-B90E-9CC7CD11FCF1}" destId="{9F79A73F-7DD1-4235-A791-4D6D140A76FF}" srcOrd="0" destOrd="0" presId="urn:microsoft.com/office/officeart/2005/8/layout/radial6"/>
    <dgm:cxn modelId="{69964244-B7B9-4DC0-A261-40D5DDDB530D}" srcId="{600A4AD7-84D7-4789-B852-1C9727FF4BC6}" destId="{73266300-F3D4-4E99-A73E-9AE4EEA129E2}" srcOrd="5" destOrd="0" parTransId="{5CCE09B5-25A0-4A91-8F6A-A647F19E0788}" sibTransId="{53C47558-CE32-41A0-B897-98BDBE4AE058}"/>
    <dgm:cxn modelId="{66A27C37-4F44-49DD-A2CE-D88A6E4764FE}" srcId="{600A4AD7-84D7-4789-B852-1C9727FF4BC6}" destId="{DA10813E-F652-4727-A43A-B5CFC231DFA7}" srcOrd="6" destOrd="0" parTransId="{9D21617F-40DA-445A-93D6-097560D755C8}" sibTransId="{46E56490-3F83-4AB0-BC2B-6945AE064FBD}"/>
    <dgm:cxn modelId="{520201FE-0ED1-489A-B565-419DF82B14DC}" type="presOf" srcId="{73266300-F3D4-4E99-A73E-9AE4EEA129E2}" destId="{FBBBBE16-028A-45E5-95E2-FB0471C76133}" srcOrd="0" destOrd="0" presId="urn:microsoft.com/office/officeart/2005/8/layout/radial6"/>
    <dgm:cxn modelId="{E1DD139F-6DC6-42DC-8E10-8307F16C7C42}" srcId="{600A4AD7-84D7-4789-B852-1C9727FF4BC6}" destId="{4FE466CA-9BE5-4223-B77D-B445DE122366}" srcOrd="4" destOrd="0" parTransId="{77A73F48-4AD7-4A9E-A448-2CFFE67847C0}" sibTransId="{5DEF5B05-E6D5-4DA4-88E2-1DF191966415}"/>
    <dgm:cxn modelId="{371AA191-F539-40C3-9AD0-17BA2CFF6C48}" type="presOf" srcId="{8F9E4313-F9AF-4B9D-B41A-E4C1C16627D0}" destId="{FE5DD78F-3371-4AE8-B4AE-332B0E0D3386}" srcOrd="0" destOrd="0" presId="urn:microsoft.com/office/officeart/2005/8/layout/radial6"/>
    <dgm:cxn modelId="{F95AA757-273F-48C3-9270-B4F8E2B72DC8}" srcId="{600A4AD7-84D7-4789-B852-1C9727FF4BC6}" destId="{A04EC5DB-DA1E-43E2-8889-016ADDCA1DE4}" srcOrd="3" destOrd="0" parTransId="{34A20884-D4C7-4ACE-94EF-2BE8A32CF956}" sibTransId="{6B14FD90-0202-435F-A891-28BA12AF6963}"/>
    <dgm:cxn modelId="{EEE45B93-57CE-4DCC-B5D6-FE16E2068626}" type="presParOf" srcId="{FE5DD78F-3371-4AE8-B4AE-332B0E0D3386}" destId="{5CCA8B32-2235-476F-BA56-B92C56903981}" srcOrd="0" destOrd="0" presId="urn:microsoft.com/office/officeart/2005/8/layout/radial6"/>
    <dgm:cxn modelId="{C4E17AAA-A6BA-4400-908A-5104BB013635}" type="presParOf" srcId="{FE5DD78F-3371-4AE8-B4AE-332B0E0D3386}" destId="{CA3B8374-D63F-41C1-BD0A-5EF3399F70CD}" srcOrd="1" destOrd="0" presId="urn:microsoft.com/office/officeart/2005/8/layout/radial6"/>
    <dgm:cxn modelId="{BDFAE3D2-0A63-484D-92D8-D8EA86D2EA21}" type="presParOf" srcId="{FE5DD78F-3371-4AE8-B4AE-332B0E0D3386}" destId="{5D29A355-FBFB-4050-8A26-4329FFC82082}" srcOrd="2" destOrd="0" presId="urn:microsoft.com/office/officeart/2005/8/layout/radial6"/>
    <dgm:cxn modelId="{E16FA532-058E-4C37-94D7-D78998CA6BD3}" type="presParOf" srcId="{FE5DD78F-3371-4AE8-B4AE-332B0E0D3386}" destId="{FB2C38AC-712A-41B1-A120-238137E40E1F}" srcOrd="3" destOrd="0" presId="urn:microsoft.com/office/officeart/2005/8/layout/radial6"/>
    <dgm:cxn modelId="{6E3BC425-A469-48DE-97A0-E600D91C967D}" type="presParOf" srcId="{FE5DD78F-3371-4AE8-B4AE-332B0E0D3386}" destId="{5FB7803D-954F-4BA6-AF38-05BE9AD763FD}" srcOrd="4" destOrd="0" presId="urn:microsoft.com/office/officeart/2005/8/layout/radial6"/>
    <dgm:cxn modelId="{CCD1C339-BEF7-41CD-A15A-575BD55EED11}" type="presParOf" srcId="{FE5DD78F-3371-4AE8-B4AE-332B0E0D3386}" destId="{379A2C41-895E-4D57-BF7B-60EC59332628}" srcOrd="5" destOrd="0" presId="urn:microsoft.com/office/officeart/2005/8/layout/radial6"/>
    <dgm:cxn modelId="{671A576A-21DF-4035-B038-50CF23B72889}" type="presParOf" srcId="{FE5DD78F-3371-4AE8-B4AE-332B0E0D3386}" destId="{9F79A73F-7DD1-4235-A791-4D6D140A76FF}" srcOrd="6" destOrd="0" presId="urn:microsoft.com/office/officeart/2005/8/layout/radial6"/>
    <dgm:cxn modelId="{DE78E39B-FD09-49E7-9204-7E92D036493A}" type="presParOf" srcId="{FE5DD78F-3371-4AE8-B4AE-332B0E0D3386}" destId="{6B2ABC6F-170E-4736-AF78-246F261F645D}" srcOrd="7" destOrd="0" presId="urn:microsoft.com/office/officeart/2005/8/layout/radial6"/>
    <dgm:cxn modelId="{91C94A2C-A17C-4112-A6C8-6267112F5069}" type="presParOf" srcId="{FE5DD78F-3371-4AE8-B4AE-332B0E0D3386}" destId="{B0FB4C4C-E2A3-44B0-9AA3-65D43B37F854}" srcOrd="8" destOrd="0" presId="urn:microsoft.com/office/officeart/2005/8/layout/radial6"/>
    <dgm:cxn modelId="{A8A9C66A-6269-47CA-8F77-2FA33D746200}" type="presParOf" srcId="{FE5DD78F-3371-4AE8-B4AE-332B0E0D3386}" destId="{20DF1301-9FDD-4AD4-B08D-6830D55E8D35}" srcOrd="9" destOrd="0" presId="urn:microsoft.com/office/officeart/2005/8/layout/radial6"/>
    <dgm:cxn modelId="{79EFCC5C-2D19-4C42-84BE-BAB82AD7215E}" type="presParOf" srcId="{FE5DD78F-3371-4AE8-B4AE-332B0E0D3386}" destId="{E6094553-08B6-44C8-895A-3659EF0BD287}" srcOrd="10" destOrd="0" presId="urn:microsoft.com/office/officeart/2005/8/layout/radial6"/>
    <dgm:cxn modelId="{1A812BFE-158C-4DDB-8EE8-1FA3BE24A1B7}" type="presParOf" srcId="{FE5DD78F-3371-4AE8-B4AE-332B0E0D3386}" destId="{EF6F40DF-A95C-4843-9239-33D0A072C900}" srcOrd="11" destOrd="0" presId="urn:microsoft.com/office/officeart/2005/8/layout/radial6"/>
    <dgm:cxn modelId="{7D321110-1E95-48CD-B8BC-E341CDE7D602}" type="presParOf" srcId="{FE5DD78F-3371-4AE8-B4AE-332B0E0D3386}" destId="{876B5DDE-F4EC-46C5-BBBD-BD8A81A11D19}" srcOrd="12" destOrd="0" presId="urn:microsoft.com/office/officeart/2005/8/layout/radial6"/>
    <dgm:cxn modelId="{E11FD552-6946-462A-8E4B-BBA1FCE7C40D}" type="presParOf" srcId="{FE5DD78F-3371-4AE8-B4AE-332B0E0D3386}" destId="{55F802CE-B44B-412E-BB5C-89FF84EAA6B5}" srcOrd="13" destOrd="0" presId="urn:microsoft.com/office/officeart/2005/8/layout/radial6"/>
    <dgm:cxn modelId="{4065E8A0-D9BD-4EAA-8B4B-8009AFE7F906}" type="presParOf" srcId="{FE5DD78F-3371-4AE8-B4AE-332B0E0D3386}" destId="{083433EF-233E-4865-9884-E2E3AE2437EA}" srcOrd="14" destOrd="0" presId="urn:microsoft.com/office/officeart/2005/8/layout/radial6"/>
    <dgm:cxn modelId="{A2884F57-D61B-4FFE-95C7-B2E41216ABC9}" type="presParOf" srcId="{FE5DD78F-3371-4AE8-B4AE-332B0E0D3386}" destId="{9B0C3A82-4BA9-4F6F-B6E7-AAEF002DD924}" srcOrd="15" destOrd="0" presId="urn:microsoft.com/office/officeart/2005/8/layout/radial6"/>
    <dgm:cxn modelId="{291DB452-34E7-4756-88AE-33B55D43C021}" type="presParOf" srcId="{FE5DD78F-3371-4AE8-B4AE-332B0E0D3386}" destId="{FBBBBE16-028A-45E5-95E2-FB0471C76133}" srcOrd="16" destOrd="0" presId="urn:microsoft.com/office/officeart/2005/8/layout/radial6"/>
    <dgm:cxn modelId="{3132A3C0-B64A-4CAB-B0D0-CA439B91D9B5}" type="presParOf" srcId="{FE5DD78F-3371-4AE8-B4AE-332B0E0D3386}" destId="{39E59A67-67EA-4A98-99FA-558A72D8EF72}" srcOrd="17" destOrd="0" presId="urn:microsoft.com/office/officeart/2005/8/layout/radial6"/>
    <dgm:cxn modelId="{C6837AED-460B-4C55-AB44-34C992FA887E}" type="presParOf" srcId="{FE5DD78F-3371-4AE8-B4AE-332B0E0D3386}" destId="{19B53B69-D755-42C5-B978-7CF2BDF1B1E7}" srcOrd="18" destOrd="0" presId="urn:microsoft.com/office/officeart/2005/8/layout/radial6"/>
    <dgm:cxn modelId="{CB8E73C4-0B55-4639-8D21-BE11C46BE111}" type="presParOf" srcId="{FE5DD78F-3371-4AE8-B4AE-332B0E0D3386}" destId="{42131593-E006-4A8D-9068-88368271C85E}" srcOrd="19" destOrd="0" presId="urn:microsoft.com/office/officeart/2005/8/layout/radial6"/>
    <dgm:cxn modelId="{1DFEFCA2-133A-4CDA-AD26-FE0925071D89}" type="presParOf" srcId="{FE5DD78F-3371-4AE8-B4AE-332B0E0D3386}" destId="{4C4E0D3E-FB42-4DB7-9BD2-D5F7B0598D5D}" srcOrd="20" destOrd="0" presId="urn:microsoft.com/office/officeart/2005/8/layout/radial6"/>
    <dgm:cxn modelId="{3CAD1743-BF3F-48D6-B9E5-DB788213F679}" type="presParOf" srcId="{FE5DD78F-3371-4AE8-B4AE-332B0E0D3386}" destId="{932BB379-DBA6-4585-8BA8-8D545D47CC7F}" srcOrd="21" destOrd="0" presId="urn:microsoft.com/office/officeart/2005/8/layout/radial6"/>
    <dgm:cxn modelId="{3934F2A5-47FD-44AB-B5D6-8D3C21FCCB15}" type="presParOf" srcId="{FE5DD78F-3371-4AE8-B4AE-332B0E0D3386}" destId="{F63AF81C-C93B-4C9A-9BE4-19352E56F2B9}" srcOrd="22" destOrd="0" presId="urn:microsoft.com/office/officeart/2005/8/layout/radial6"/>
    <dgm:cxn modelId="{1AEA97E6-3464-489D-B9A9-2C15D96838B3}" type="presParOf" srcId="{FE5DD78F-3371-4AE8-B4AE-332B0E0D3386}" destId="{58BFCF1E-DA44-4901-9A28-7265373F0892}" srcOrd="23" destOrd="0" presId="urn:microsoft.com/office/officeart/2005/8/layout/radial6"/>
    <dgm:cxn modelId="{2C33BD77-0E6B-48CD-82A9-4E6555826AE9}" type="presParOf" srcId="{FE5DD78F-3371-4AE8-B4AE-332B0E0D3386}" destId="{FDDCE8B6-E1A2-4DD5-9E1F-B6472002D63A}" srcOrd="24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DDCE8B6-E1A2-4DD5-9E1F-B6472002D63A}">
      <dsp:nvSpPr>
        <dsp:cNvPr id="0" name=""/>
        <dsp:cNvSpPr/>
      </dsp:nvSpPr>
      <dsp:spPr>
        <a:xfrm>
          <a:off x="1757500" y="457717"/>
          <a:ext cx="4125125" cy="4125125"/>
        </a:xfrm>
        <a:prstGeom prst="blockArc">
          <a:avLst>
            <a:gd name="adj1" fmla="val 13500000"/>
            <a:gd name="adj2" fmla="val 16200000"/>
            <a:gd name="adj3" fmla="val 343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932BB379-DBA6-4585-8BA8-8D545D47CC7F}">
      <dsp:nvSpPr>
        <dsp:cNvPr id="0" name=""/>
        <dsp:cNvSpPr/>
      </dsp:nvSpPr>
      <dsp:spPr>
        <a:xfrm>
          <a:off x="1757500" y="457717"/>
          <a:ext cx="4125125" cy="4125125"/>
        </a:xfrm>
        <a:prstGeom prst="blockArc">
          <a:avLst>
            <a:gd name="adj1" fmla="val 10800000"/>
            <a:gd name="adj2" fmla="val 13500000"/>
            <a:gd name="adj3" fmla="val 343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9B53B69-D755-42C5-B978-7CF2BDF1B1E7}">
      <dsp:nvSpPr>
        <dsp:cNvPr id="0" name=""/>
        <dsp:cNvSpPr/>
      </dsp:nvSpPr>
      <dsp:spPr>
        <a:xfrm>
          <a:off x="1757500" y="457717"/>
          <a:ext cx="4125125" cy="4125125"/>
        </a:xfrm>
        <a:prstGeom prst="blockArc">
          <a:avLst>
            <a:gd name="adj1" fmla="val 8100000"/>
            <a:gd name="adj2" fmla="val 10800000"/>
            <a:gd name="adj3" fmla="val 343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9B0C3A82-4BA9-4F6F-B6E7-AAEF002DD924}">
      <dsp:nvSpPr>
        <dsp:cNvPr id="0" name=""/>
        <dsp:cNvSpPr/>
      </dsp:nvSpPr>
      <dsp:spPr>
        <a:xfrm>
          <a:off x="1757500" y="457717"/>
          <a:ext cx="4125125" cy="4125125"/>
        </a:xfrm>
        <a:prstGeom prst="blockArc">
          <a:avLst>
            <a:gd name="adj1" fmla="val 5400000"/>
            <a:gd name="adj2" fmla="val 8100000"/>
            <a:gd name="adj3" fmla="val 343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76B5DDE-F4EC-46C5-BBBD-BD8A81A11D19}">
      <dsp:nvSpPr>
        <dsp:cNvPr id="0" name=""/>
        <dsp:cNvSpPr/>
      </dsp:nvSpPr>
      <dsp:spPr>
        <a:xfrm>
          <a:off x="1757500" y="457717"/>
          <a:ext cx="4125125" cy="4125125"/>
        </a:xfrm>
        <a:prstGeom prst="blockArc">
          <a:avLst>
            <a:gd name="adj1" fmla="val 2700000"/>
            <a:gd name="adj2" fmla="val 5400000"/>
            <a:gd name="adj3" fmla="val 343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0DF1301-9FDD-4AD4-B08D-6830D55E8D35}">
      <dsp:nvSpPr>
        <dsp:cNvPr id="0" name=""/>
        <dsp:cNvSpPr/>
      </dsp:nvSpPr>
      <dsp:spPr>
        <a:xfrm>
          <a:off x="1757500" y="457717"/>
          <a:ext cx="4125125" cy="4125125"/>
        </a:xfrm>
        <a:prstGeom prst="blockArc">
          <a:avLst>
            <a:gd name="adj1" fmla="val 0"/>
            <a:gd name="adj2" fmla="val 2700000"/>
            <a:gd name="adj3" fmla="val 343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9F79A73F-7DD1-4235-A791-4D6D140A76FF}">
      <dsp:nvSpPr>
        <dsp:cNvPr id="0" name=""/>
        <dsp:cNvSpPr/>
      </dsp:nvSpPr>
      <dsp:spPr>
        <a:xfrm>
          <a:off x="1757500" y="457717"/>
          <a:ext cx="4125125" cy="4125125"/>
        </a:xfrm>
        <a:prstGeom prst="blockArc">
          <a:avLst>
            <a:gd name="adj1" fmla="val 18900000"/>
            <a:gd name="adj2" fmla="val 0"/>
            <a:gd name="adj3" fmla="val 343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B2C38AC-712A-41B1-A120-238137E40E1F}">
      <dsp:nvSpPr>
        <dsp:cNvPr id="0" name=""/>
        <dsp:cNvSpPr/>
      </dsp:nvSpPr>
      <dsp:spPr>
        <a:xfrm>
          <a:off x="1757500" y="457717"/>
          <a:ext cx="4125125" cy="4125125"/>
        </a:xfrm>
        <a:prstGeom prst="blockArc">
          <a:avLst>
            <a:gd name="adj1" fmla="val 16200000"/>
            <a:gd name="adj2" fmla="val 18900000"/>
            <a:gd name="adj3" fmla="val 343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CCA8B32-2235-476F-BA56-B92C56903981}">
      <dsp:nvSpPr>
        <dsp:cNvPr id="0" name=""/>
        <dsp:cNvSpPr/>
      </dsp:nvSpPr>
      <dsp:spPr>
        <a:xfrm>
          <a:off x="2994310" y="1684038"/>
          <a:ext cx="1651505" cy="167248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lv-LV" sz="1600" b="1" kern="1200" spc="0" baseline="0" dirty="0"/>
            <a:t>Ainavu veidošanas mērķi</a:t>
          </a:r>
        </a:p>
      </dsp:txBody>
      <dsp:txXfrm>
        <a:off x="2994310" y="1684038"/>
        <a:ext cx="1651505" cy="1672483"/>
      </dsp:txXfrm>
    </dsp:sp>
    <dsp:sp modelId="{CA3B8374-D63F-41C1-BD0A-5EF3399F70CD}">
      <dsp:nvSpPr>
        <dsp:cNvPr id="0" name=""/>
        <dsp:cNvSpPr/>
      </dsp:nvSpPr>
      <dsp:spPr>
        <a:xfrm>
          <a:off x="3078211" y="1350"/>
          <a:ext cx="1483703" cy="98354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lv-LV" sz="1050" b="1" kern="1200" dirty="0" smtClean="0"/>
            <a:t>Kvalitatīvas </a:t>
          </a:r>
          <a:r>
            <a:rPr lang="lv-LV" sz="1050" b="1" kern="1200" dirty="0" err="1"/>
            <a:t>dzīvesvides</a:t>
          </a:r>
          <a:r>
            <a:rPr lang="lv-LV" sz="1050" b="1" kern="1200" dirty="0"/>
            <a:t> un mājokļu telpa</a:t>
          </a:r>
        </a:p>
      </dsp:txBody>
      <dsp:txXfrm>
        <a:off x="3078211" y="1350"/>
        <a:ext cx="1483703" cy="983549"/>
      </dsp:txXfrm>
    </dsp:sp>
    <dsp:sp modelId="{5FB7803D-954F-4BA6-AF38-05BE9AD763FD}">
      <dsp:nvSpPr>
        <dsp:cNvPr id="0" name=""/>
        <dsp:cNvSpPr/>
      </dsp:nvSpPr>
      <dsp:spPr>
        <a:xfrm>
          <a:off x="4454826" y="595090"/>
          <a:ext cx="1597303" cy="98354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lv-LV" sz="1050" b="1" kern="1200" dirty="0" smtClean="0"/>
            <a:t>Daudzveidīga </a:t>
          </a:r>
          <a:r>
            <a:rPr lang="lv-LV" sz="1050" b="1" kern="1200" dirty="0"/>
            <a:t>un dzīvīga publiskā </a:t>
          </a:r>
          <a:r>
            <a:rPr lang="lv-LV" sz="1050" b="1" kern="1200" dirty="0" err="1"/>
            <a:t>ārtelpa</a:t>
          </a:r>
          <a:endParaRPr lang="lv-LV" sz="1050" b="1" kern="1200" dirty="0"/>
        </a:p>
      </dsp:txBody>
      <dsp:txXfrm>
        <a:off x="4454826" y="595090"/>
        <a:ext cx="1597303" cy="983549"/>
      </dsp:txXfrm>
    </dsp:sp>
    <dsp:sp modelId="{6B2ABC6F-170E-4736-AF78-246F261F645D}">
      <dsp:nvSpPr>
        <dsp:cNvPr id="0" name=""/>
        <dsp:cNvSpPr/>
      </dsp:nvSpPr>
      <dsp:spPr>
        <a:xfrm>
          <a:off x="5092329" y="2028505"/>
          <a:ext cx="1509777" cy="98354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lv-LV" sz="1050" b="1" kern="1200" dirty="0" smtClean="0"/>
            <a:t>Uzturēšanās </a:t>
          </a:r>
          <a:r>
            <a:rPr lang="lv-LV" sz="1050" b="1" kern="1200" dirty="0"/>
            <a:t>un pārvietošanās drošība</a:t>
          </a:r>
        </a:p>
      </dsp:txBody>
      <dsp:txXfrm>
        <a:off x="5092329" y="2028505"/>
        <a:ext cx="1509777" cy="983549"/>
      </dsp:txXfrm>
    </dsp:sp>
    <dsp:sp modelId="{E6094553-08B6-44C8-895A-3659EF0BD287}">
      <dsp:nvSpPr>
        <dsp:cNvPr id="0" name=""/>
        <dsp:cNvSpPr/>
      </dsp:nvSpPr>
      <dsp:spPr>
        <a:xfrm>
          <a:off x="4481018" y="3461920"/>
          <a:ext cx="1544919" cy="98354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lv-LV" sz="1050" b="1" kern="1200" dirty="0" smtClean="0"/>
            <a:t>Pārvietošanās </a:t>
          </a:r>
          <a:r>
            <a:rPr lang="lv-LV" sz="1050" b="1" kern="1200" dirty="0"/>
            <a:t>veidu izvēles brīvība</a:t>
          </a:r>
        </a:p>
      </dsp:txBody>
      <dsp:txXfrm>
        <a:off x="4481018" y="3461920"/>
        <a:ext cx="1544919" cy="983549"/>
      </dsp:txXfrm>
    </dsp:sp>
    <dsp:sp modelId="{55F802CE-B44B-412E-BB5C-89FF84EAA6B5}">
      <dsp:nvSpPr>
        <dsp:cNvPr id="0" name=""/>
        <dsp:cNvSpPr/>
      </dsp:nvSpPr>
      <dsp:spPr>
        <a:xfrm>
          <a:off x="3111661" y="4055660"/>
          <a:ext cx="1416802" cy="98354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lv-LV" sz="1050" b="1" kern="1200" dirty="0" smtClean="0"/>
            <a:t>Vēsturi </a:t>
          </a:r>
          <a:r>
            <a:rPr lang="lv-LV" sz="1050" b="1" kern="1200" dirty="0"/>
            <a:t>respektējoša darbība</a:t>
          </a:r>
        </a:p>
      </dsp:txBody>
      <dsp:txXfrm>
        <a:off x="3111661" y="4055660"/>
        <a:ext cx="1416802" cy="983549"/>
      </dsp:txXfrm>
    </dsp:sp>
    <dsp:sp modelId="{FBBBBE16-028A-45E5-95E2-FB0471C76133}">
      <dsp:nvSpPr>
        <dsp:cNvPr id="0" name=""/>
        <dsp:cNvSpPr/>
      </dsp:nvSpPr>
      <dsp:spPr>
        <a:xfrm>
          <a:off x="1588389" y="3461920"/>
          <a:ext cx="1596516" cy="98354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lv-LV" sz="1050" b="1" kern="1200" dirty="0" smtClean="0"/>
            <a:t>Dabas </a:t>
          </a:r>
          <a:r>
            <a:rPr lang="lv-LV" sz="1050" b="1" kern="1200" dirty="0"/>
            <a:t>mantojums un vides kvalitāte</a:t>
          </a:r>
        </a:p>
      </dsp:txBody>
      <dsp:txXfrm>
        <a:off x="1588389" y="3461920"/>
        <a:ext cx="1596516" cy="983549"/>
      </dsp:txXfrm>
    </dsp:sp>
    <dsp:sp modelId="{42131593-E006-4A8D-9068-88368271C85E}">
      <dsp:nvSpPr>
        <dsp:cNvPr id="0" name=""/>
        <dsp:cNvSpPr/>
      </dsp:nvSpPr>
      <dsp:spPr>
        <a:xfrm>
          <a:off x="1030741" y="2028505"/>
          <a:ext cx="1524333" cy="98354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lv-LV" sz="1050" b="1" kern="1200" dirty="0" smtClean="0"/>
            <a:t>Spēcīgas vietu un ainavu </a:t>
          </a:r>
          <a:r>
            <a:rPr lang="lv-LV" sz="1050" b="1" kern="1200" dirty="0" err="1" smtClean="0"/>
            <a:t>identiātes</a:t>
          </a:r>
          <a:endParaRPr lang="lv-LV" sz="1050" b="1" kern="1200" dirty="0"/>
        </a:p>
      </dsp:txBody>
      <dsp:txXfrm>
        <a:off x="1030741" y="2028505"/>
        <a:ext cx="1524333" cy="983549"/>
      </dsp:txXfrm>
    </dsp:sp>
    <dsp:sp modelId="{F63AF81C-C93B-4C9A-9BE4-19352E56F2B9}">
      <dsp:nvSpPr>
        <dsp:cNvPr id="0" name=""/>
        <dsp:cNvSpPr/>
      </dsp:nvSpPr>
      <dsp:spPr>
        <a:xfrm>
          <a:off x="1554939" y="595090"/>
          <a:ext cx="1663417" cy="98354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lv-LV" sz="1050" b="1" kern="1200" dirty="0" smtClean="0"/>
            <a:t>Ilgtspējīga </a:t>
          </a:r>
          <a:r>
            <a:rPr lang="lv-LV" sz="1050" b="1" kern="1200" dirty="0"/>
            <a:t>ekonomiskā attīstība</a:t>
          </a:r>
        </a:p>
      </dsp:txBody>
      <dsp:txXfrm>
        <a:off x="1554939" y="595090"/>
        <a:ext cx="1663417" cy="9835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 Narrow" pitchFamily="34" charset="0"/>
              </a:defRPr>
            </a:lvl1pPr>
          </a:lstStyle>
          <a:p>
            <a:pPr>
              <a:defRPr/>
            </a:pPr>
            <a:endParaRPr lang="lv-LV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 Narrow" pitchFamily="34" charset="0"/>
              </a:defRPr>
            </a:lvl1pPr>
          </a:lstStyle>
          <a:p>
            <a:pPr>
              <a:defRPr/>
            </a:pPr>
            <a:fld id="{7920C5D1-8088-4BD3-8DE2-2E68D6E317CF}" type="datetimeFigureOut">
              <a:rPr lang="lv-LV" smtClean="0"/>
              <a:pPr>
                <a:defRPr/>
              </a:pPr>
              <a:t>2014.09.03.</a:t>
            </a:fld>
            <a:endParaRPr lang="lv-LV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lv-LV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lv-LV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 Narrow" pitchFamily="34" charset="0"/>
              </a:defRPr>
            </a:lvl1pPr>
          </a:lstStyle>
          <a:p>
            <a:pPr>
              <a:defRPr/>
            </a:pPr>
            <a:endParaRPr lang="lv-LV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 Narrow" pitchFamily="34" charset="0"/>
              </a:defRPr>
            </a:lvl1pPr>
          </a:lstStyle>
          <a:p>
            <a:pPr>
              <a:defRPr/>
            </a:pPr>
            <a:fld id="{D8A032BC-A9C6-4E8E-B1CE-04F7341A8F15}" type="slidenum">
              <a:rPr lang="lv-LV" altLang="lv-LV" smtClean="0"/>
              <a:pPr>
                <a:defRPr/>
              </a:pPr>
              <a:t>‹#›</a:t>
            </a:fld>
            <a:endParaRPr lang="lv-LV" altLang="lv-LV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36204CC-A6D2-4580-972E-88D25A34F533}" type="slidenum">
              <a:rPr lang="lv-LV" smtClean="0"/>
              <a:pPr/>
              <a:t>6</a:t>
            </a:fld>
            <a:endParaRPr lang="lv-LV" smtClean="0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lv-LV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36204CC-A6D2-4580-972E-88D25A34F533}" type="slidenum">
              <a:rPr lang="lv-LV" smtClean="0"/>
              <a:pPr/>
              <a:t>8</a:t>
            </a:fld>
            <a:endParaRPr lang="lv-LV" smtClean="0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lv-LV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36204CC-A6D2-4580-972E-88D25A34F533}" type="slidenum">
              <a:rPr lang="lv-LV" smtClean="0"/>
              <a:pPr/>
              <a:t>13</a:t>
            </a:fld>
            <a:endParaRPr lang="lv-LV" smtClean="0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lv-LV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36204CC-A6D2-4580-972E-88D25A34F533}" type="slidenum">
              <a:rPr lang="lv-LV" smtClean="0"/>
              <a:pPr/>
              <a:t>16</a:t>
            </a:fld>
            <a:endParaRPr lang="lv-LV" smtClean="0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lv-LV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36204CC-A6D2-4580-972E-88D25A34F533}" type="slidenum">
              <a:rPr lang="lv-LV" smtClean="0"/>
              <a:pPr/>
              <a:t>20</a:t>
            </a:fld>
            <a:endParaRPr lang="lv-LV" smtClean="0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lv-LV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45A480-C745-4D90-8603-3D9EE6742BA3}" type="slidenum">
              <a:rPr lang="en-GB" altLang="lv-LV"/>
              <a:pPr>
                <a:defRPr/>
              </a:pPr>
              <a:t>‹#›</a:t>
            </a:fld>
            <a:endParaRPr lang="en-GB" altLang="lv-LV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9969E3-14BB-424E-A2DD-443C4A806348}" type="slidenum">
              <a:rPr lang="en-GB" altLang="lv-LV"/>
              <a:pPr>
                <a:defRPr/>
              </a:pPr>
              <a:t>‹#›</a:t>
            </a:fld>
            <a:endParaRPr lang="en-GB" altLang="lv-LV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CED001-CEB0-4327-960C-36EC8C5AD87C}" type="slidenum">
              <a:rPr lang="en-GB" altLang="lv-LV"/>
              <a:pPr>
                <a:defRPr/>
              </a:pPr>
              <a:t>‹#›</a:t>
            </a:fld>
            <a:endParaRPr lang="en-GB" altLang="lv-LV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AC9397-B1B1-4704-B259-D9A021B15FA5}" type="slidenum">
              <a:rPr lang="en-GB" altLang="lv-LV"/>
              <a:pPr>
                <a:defRPr/>
              </a:pPr>
              <a:t>‹#›</a:t>
            </a:fld>
            <a:endParaRPr lang="en-GB" altLang="lv-LV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459573-4230-4A9E-8F57-7A734D2B4D23}" type="slidenum">
              <a:rPr lang="en-GB" altLang="lv-LV"/>
              <a:pPr>
                <a:defRPr/>
              </a:pPr>
              <a:t>‹#›</a:t>
            </a:fld>
            <a:endParaRPr lang="en-GB" altLang="lv-LV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118B2F-62AE-4156-B1AF-62D4D70BAF0D}" type="slidenum">
              <a:rPr lang="en-GB" altLang="lv-LV"/>
              <a:pPr>
                <a:defRPr/>
              </a:pPr>
              <a:t>‹#›</a:t>
            </a:fld>
            <a:endParaRPr lang="en-GB" altLang="lv-LV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E573D9-122B-4C4B-97D9-7158EC6FC649}" type="slidenum">
              <a:rPr lang="en-GB" altLang="lv-LV"/>
              <a:pPr>
                <a:defRPr/>
              </a:pPr>
              <a:t>‹#›</a:t>
            </a:fld>
            <a:endParaRPr lang="en-GB" altLang="lv-LV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604C2C-D7CB-45F2-9EEE-F1C393D9FC70}" type="slidenum">
              <a:rPr lang="en-GB" altLang="lv-LV"/>
              <a:pPr>
                <a:defRPr/>
              </a:pPr>
              <a:t>‹#›</a:t>
            </a:fld>
            <a:endParaRPr lang="en-GB" altLang="lv-LV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B79BCD-DABA-4D16-9127-1D2FB7E33F63}" type="slidenum">
              <a:rPr lang="en-GB" altLang="lv-LV"/>
              <a:pPr>
                <a:defRPr/>
              </a:pPr>
              <a:t>‹#›</a:t>
            </a:fld>
            <a:endParaRPr lang="en-GB" altLang="lv-LV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A9570B-CEA1-49D4-9D1E-E641C4C89CBE}" type="slidenum">
              <a:rPr lang="en-GB" altLang="lv-LV"/>
              <a:pPr>
                <a:defRPr/>
              </a:pPr>
              <a:t>‹#›</a:t>
            </a:fld>
            <a:endParaRPr lang="en-GB" altLang="lv-LV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993824-13FA-4B09-9486-CFA390A1D0E4}" type="slidenum">
              <a:rPr lang="en-GB" altLang="lv-LV"/>
              <a:pPr>
                <a:defRPr/>
              </a:pPr>
              <a:t>‹#›</a:t>
            </a:fld>
            <a:endParaRPr lang="en-GB" altLang="lv-LV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lv-LV" dirty="0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lv-LV" dirty="0" smtClean="0"/>
              <a:t>Click to edit Master text styles</a:t>
            </a:r>
          </a:p>
          <a:p>
            <a:pPr lvl="1"/>
            <a:r>
              <a:rPr lang="en-GB" altLang="lv-LV" dirty="0" smtClean="0"/>
              <a:t>Second level</a:t>
            </a:r>
          </a:p>
          <a:p>
            <a:pPr lvl="2"/>
            <a:r>
              <a:rPr lang="en-GB" altLang="lv-LV" dirty="0" smtClean="0"/>
              <a:t>Third level</a:t>
            </a:r>
          </a:p>
          <a:p>
            <a:pPr lvl="3"/>
            <a:r>
              <a:rPr lang="en-GB" altLang="lv-LV" dirty="0" smtClean="0"/>
              <a:t>Fourth level</a:t>
            </a:r>
          </a:p>
          <a:p>
            <a:pPr lvl="4"/>
            <a:r>
              <a:rPr lang="en-GB" altLang="lv-LV" dirty="0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 Narrow" pitchFamily="34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 Narrow" pitchFamily="34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Arial Narrow" pitchFamily="34" charset="0"/>
              </a:defRPr>
            </a:lvl1pPr>
          </a:lstStyle>
          <a:p>
            <a:pPr>
              <a:defRPr/>
            </a:pPr>
            <a:fld id="{1F7DD5E5-CF05-4D17-BED8-C705E04D471A}" type="slidenum">
              <a:rPr lang="en-GB" altLang="lv-LV" smtClean="0"/>
              <a:pPr>
                <a:defRPr/>
              </a:pPr>
              <a:t>‹#›</a:t>
            </a:fld>
            <a:endParaRPr lang="en-GB" altLang="lv-LV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Narrow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 Narrow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 Narrow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 Narrow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 Narrow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 Narrow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bottom ba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040313"/>
            <a:ext cx="9144000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5" descr="top ba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9688"/>
            <a:ext cx="9144000" cy="166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539750" y="1341438"/>
            <a:ext cx="84248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lv-LV" sz="1000" i="1" dirty="0">
                <a:latin typeface="Arial Narrow" pitchFamily="34" charset="0"/>
              </a:rPr>
              <a:t>‘The project HISTCAPE is supported by the European Regional Development Fund and made possible by the INTERREG IVC Programme </a:t>
            </a:r>
            <a:r>
              <a:rPr lang="en-GB" altLang="lv-LV" dirty="0">
                <a:latin typeface="Arial Narrow" pitchFamily="34" charset="0"/>
              </a:rPr>
              <a:t>’</a:t>
            </a:r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lv-LV" sz="4000" b="1" dirty="0" smtClean="0"/>
              <a:t>Ikdienas ainavas, to novērtējums un veidošana</a:t>
            </a:r>
            <a:endParaRPr lang="en-GB" sz="4000" b="1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lv-LV" dirty="0" smtClean="0"/>
              <a:t>Anita Zariņa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24506" t="11925" r="22338" b="3971"/>
          <a:stretch>
            <a:fillRect/>
          </a:stretch>
        </p:blipFill>
        <p:spPr bwMode="auto">
          <a:xfrm>
            <a:off x="1043608" y="1268760"/>
            <a:ext cx="693505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top bar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16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flaneur\Desktop\IMG_0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68560" y="2132856"/>
            <a:ext cx="6018208" cy="8232725"/>
          </a:xfrm>
          <a:prstGeom prst="rect">
            <a:avLst/>
          </a:prstGeom>
          <a:noFill/>
        </p:spPr>
      </p:pic>
      <p:pic>
        <p:nvPicPr>
          <p:cNvPr id="8" name="Picture 5" descr="C:\Users\flaneur\Desktop\BurtnPags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1124744"/>
            <a:ext cx="4379124" cy="7072338"/>
          </a:xfrm>
          <a:prstGeom prst="rect">
            <a:avLst/>
          </a:prstGeom>
          <a:noFill/>
        </p:spPr>
      </p:pic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 descr="top bar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116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412776"/>
            <a:ext cx="8604448" cy="4857784"/>
          </a:xfrm>
        </p:spPr>
        <p:txBody>
          <a:bodyPr>
            <a:normAutofit/>
          </a:bodyPr>
          <a:lstStyle/>
          <a:p>
            <a:pPr algn="l"/>
            <a:r>
              <a:rPr lang="lv-LV" sz="2800" dirty="0" smtClean="0">
                <a:latin typeface="Arial Narrow" pitchFamily="34" charset="0"/>
              </a:rPr>
              <a:t>ainavas, kurās dzīvojam </a:t>
            </a:r>
            <a:r>
              <a:rPr lang="lv-LV" sz="2800" dirty="0" smtClean="0">
                <a:latin typeface="Arial Narrow" pitchFamily="34" charset="0"/>
              </a:rPr>
              <a:t>– ikdienas </a:t>
            </a:r>
            <a:r>
              <a:rPr lang="lv-LV" sz="2800" dirty="0" err="1" smtClean="0">
                <a:latin typeface="Arial Narrow" pitchFamily="34" charset="0"/>
              </a:rPr>
              <a:t>dzīvesdarbības</a:t>
            </a:r>
            <a:r>
              <a:rPr lang="lv-LV" sz="2800" dirty="0" smtClean="0">
                <a:latin typeface="Arial Narrow" pitchFamily="34" charset="0"/>
              </a:rPr>
              <a:t> ainavas</a:t>
            </a:r>
            <a:endParaRPr lang="lv-LV" sz="2800" dirty="0" smtClean="0">
              <a:latin typeface="Arial Narrow" pitchFamily="34" charset="0"/>
            </a:endParaRPr>
          </a:p>
          <a:p>
            <a:pPr algn="l"/>
            <a:endParaRPr lang="en-US" sz="2800" dirty="0">
              <a:latin typeface="Arial Narrow" pitchFamily="34" charset="0"/>
            </a:endParaRPr>
          </a:p>
          <a:p>
            <a:pPr algn="l"/>
            <a:endParaRPr lang="lv-LV" sz="2400" dirty="0">
              <a:latin typeface="Arial Narrow" pitchFamily="34" charset="0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09554" y="5517232"/>
            <a:ext cx="5429256" cy="4857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lv-LV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Valmiermuižā</a:t>
            </a:r>
            <a:endParaRPr kumimoji="0" lang="lv-LV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lv-LV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pic>
        <p:nvPicPr>
          <p:cNvPr id="7170" name="Picture 2" descr="C:\Users\anita\Documents\Burtnieki\GRAMATAI\burt gram vaks 2012\fo 2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2060848"/>
            <a:ext cx="4754578" cy="3096343"/>
          </a:xfrm>
          <a:prstGeom prst="rect">
            <a:avLst/>
          </a:prstGeom>
          <a:noFill/>
        </p:spPr>
      </p:pic>
      <p:pic>
        <p:nvPicPr>
          <p:cNvPr id="7171" name="Picture 3" descr="C:\Users\anita\AppData\Local\Temp\Rar$DR01.866\zar_3att_Alus_tirgotava_un_bij._ierednu_maja.jpg"/>
          <p:cNvPicPr>
            <a:picLocks noChangeAspect="1" noChangeArrowheads="1"/>
          </p:cNvPicPr>
          <p:nvPr/>
        </p:nvPicPr>
        <p:blipFill>
          <a:blip r:embed="rId3" cstate="print"/>
          <a:srcRect l="48740"/>
          <a:stretch>
            <a:fillRect/>
          </a:stretch>
        </p:blipFill>
        <p:spPr bwMode="auto">
          <a:xfrm>
            <a:off x="4646058" y="2060848"/>
            <a:ext cx="6391443" cy="3071124"/>
          </a:xfrm>
          <a:prstGeom prst="rect">
            <a:avLst/>
          </a:prstGeom>
          <a:noFill/>
        </p:spPr>
      </p:pic>
      <p:pic>
        <p:nvPicPr>
          <p:cNvPr id="6" name="Picture 5" descr="top bar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116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3"/>
          <p:cNvSpPr>
            <a:spLocks noGrp="1" noChangeArrowheads="1"/>
          </p:cNvSpPr>
          <p:nvPr>
            <p:ph idx="1"/>
          </p:nvPr>
        </p:nvSpPr>
        <p:spPr>
          <a:xfrm>
            <a:off x="683568" y="1772816"/>
            <a:ext cx="6336631" cy="4824412"/>
          </a:xfrm>
        </p:spPr>
        <p:txBody>
          <a:bodyPr/>
          <a:lstStyle/>
          <a:p>
            <a:pPr marL="0" lvl="1" indent="0">
              <a:lnSpc>
                <a:spcPct val="90000"/>
              </a:lnSpc>
              <a:buClr>
                <a:schemeClr val="folHlink"/>
              </a:buClr>
              <a:buSzPct val="120000"/>
              <a:buNone/>
            </a:pPr>
            <a:r>
              <a:rPr lang="lv-LV" altLang="zh-CN" sz="2400" b="1" dirty="0" smtClean="0"/>
              <a:t>&gt;&gt; Veidojamās ainavu novērtēšanas un plānošanas prakses</a:t>
            </a:r>
            <a:endParaRPr lang="lv-LV" altLang="zh-CN" sz="2400" b="1" dirty="0" smtClean="0"/>
          </a:p>
          <a:p>
            <a:pPr lvl="1" eaLnBrk="1" hangingPunct="1">
              <a:lnSpc>
                <a:spcPct val="90000"/>
              </a:lnSpc>
              <a:buClr>
                <a:schemeClr val="folHlink"/>
              </a:buClr>
              <a:buSzPct val="120000"/>
              <a:buFont typeface="Wingdings" pitchFamily="2" charset="2"/>
              <a:buNone/>
            </a:pPr>
            <a:endParaRPr lang="lv-LV" altLang="zh-CN" sz="2400" dirty="0" smtClean="0"/>
          </a:p>
          <a:p>
            <a:pPr lvl="1">
              <a:lnSpc>
                <a:spcPct val="90000"/>
              </a:lnSpc>
              <a:buClr>
                <a:schemeClr val="bg2"/>
              </a:buClr>
              <a:buSzPct val="75000"/>
              <a:buNone/>
            </a:pPr>
            <a:r>
              <a:rPr lang="lv-LV" altLang="zh-CN" sz="2200" dirty="0" smtClean="0"/>
              <a:t>&gt; saskatīt ainavu kā resursu kapitālu (dabas, kultūras, sociālu, ekonomisku)</a:t>
            </a:r>
          </a:p>
          <a:p>
            <a:pPr lvl="1">
              <a:lnSpc>
                <a:spcPct val="90000"/>
              </a:lnSpc>
              <a:buClr>
                <a:schemeClr val="bg2"/>
              </a:buClr>
              <a:buSzPct val="75000"/>
              <a:buNone/>
            </a:pPr>
            <a:r>
              <a:rPr lang="lv-LV" altLang="zh-CN" sz="2200" dirty="0" smtClean="0"/>
              <a:t>&gt; esošo un veidojamo ainavas funkciju un vērtību apzināšana</a:t>
            </a:r>
          </a:p>
          <a:p>
            <a:pPr lvl="1">
              <a:lnSpc>
                <a:spcPct val="90000"/>
              </a:lnSpc>
              <a:buClr>
                <a:schemeClr val="bg2"/>
              </a:buClr>
              <a:buSzPct val="75000"/>
              <a:buNone/>
            </a:pPr>
            <a:r>
              <a:rPr lang="lv-LV" altLang="zh-CN" sz="2200" dirty="0" smtClean="0"/>
              <a:t>&gt; ainava </a:t>
            </a:r>
            <a:r>
              <a:rPr lang="lv-LV" altLang="zh-CN" sz="2200" dirty="0" smtClean="0"/>
              <a:t>kā platforma </a:t>
            </a:r>
            <a:r>
              <a:rPr lang="lv-LV" altLang="zh-CN" sz="2200" dirty="0" smtClean="0"/>
              <a:t>dažāda veida sadarbībai</a:t>
            </a:r>
          </a:p>
          <a:p>
            <a:pPr lvl="1">
              <a:lnSpc>
                <a:spcPct val="90000"/>
              </a:lnSpc>
              <a:buClr>
                <a:schemeClr val="bg2"/>
              </a:buClr>
              <a:buSzPct val="75000"/>
              <a:buNone/>
            </a:pPr>
            <a:endParaRPr lang="lv-LV" altLang="zh-CN" sz="2200" dirty="0" smtClean="0"/>
          </a:p>
          <a:p>
            <a:pPr lvl="1">
              <a:lnSpc>
                <a:spcPct val="90000"/>
              </a:lnSpc>
              <a:buClr>
                <a:schemeClr val="bg2"/>
              </a:buClr>
              <a:buSzPct val="75000"/>
              <a:buNone/>
            </a:pPr>
            <a:r>
              <a:rPr lang="lv-LV" altLang="zh-CN" sz="2200" dirty="0" smtClean="0"/>
              <a:t>&gt; eksperti sadarbībā ar vietējām pašvaldībām, iedzīvotājiem</a:t>
            </a:r>
          </a:p>
          <a:p>
            <a:pPr lvl="1">
              <a:lnSpc>
                <a:spcPct val="90000"/>
              </a:lnSpc>
              <a:buClr>
                <a:schemeClr val="bg2"/>
              </a:buClr>
              <a:buSzPct val="75000"/>
              <a:buNone/>
            </a:pPr>
            <a:r>
              <a:rPr lang="lv-LV" altLang="zh-CN" sz="2200" dirty="0" smtClean="0"/>
              <a:t>&gt; skatījums, kas ievērtē pārmaiņas un ainavas sociāli-ekonomiskos kontekstus</a:t>
            </a:r>
            <a:endParaRPr lang="lv-LV" altLang="zh-CN" sz="2200" dirty="0" smtClean="0"/>
          </a:p>
        </p:txBody>
      </p:sp>
      <p:pic>
        <p:nvPicPr>
          <p:cNvPr id="5" name="Picture 4" descr="top bar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16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Left Arrow 5"/>
          <p:cNvSpPr/>
          <p:nvPr/>
        </p:nvSpPr>
        <p:spPr>
          <a:xfrm>
            <a:off x="7164288" y="2420888"/>
            <a:ext cx="1728192" cy="2520280"/>
          </a:xfrm>
          <a:prstGeom prst="lef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Iekļauj arī ikdienas ainavas </a:t>
            </a:r>
            <a:endParaRPr lang="en-GB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9150" t="10035" r="1666" b="5861"/>
          <a:stretch>
            <a:fillRect/>
          </a:stretch>
        </p:blipFill>
        <p:spPr bwMode="auto">
          <a:xfrm>
            <a:off x="0" y="1457400"/>
            <a:ext cx="9162816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top bar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16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051720" y="1412776"/>
          <a:ext cx="6768752" cy="5290180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692259"/>
                <a:gridCol w="1097183"/>
                <a:gridCol w="1089225"/>
                <a:gridCol w="1011423"/>
                <a:gridCol w="1059979"/>
                <a:gridCol w="1009376"/>
                <a:gridCol w="809307"/>
              </a:tblGrid>
              <a:tr h="2577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lv-LV" sz="11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54658" marR="54658" marT="0" marB="0"/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400" b="1" spc="300" dirty="0">
                          <a:latin typeface="Arial Narrow" pitchFamily="34" charset="0"/>
                        </a:rPr>
                        <a:t>AINAVAS KVALITĀTES JEB RAKSTURIEZĪMES</a:t>
                      </a:r>
                      <a:endParaRPr lang="lv-LV" sz="1400" b="1" spc="3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54658" marR="54658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689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lv-LV" sz="1100" b="1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54658" marR="5465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200" b="1" spc="20" dirty="0" err="1">
                          <a:latin typeface="Arial Narrow" pitchFamily="34" charset="0"/>
                        </a:rPr>
                        <a:t>Kultūrvēs-turiskās</a:t>
                      </a:r>
                      <a:endParaRPr lang="lv-LV" sz="12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54658" marR="546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200" b="1" spc="20">
                          <a:latin typeface="Arial Narrow" pitchFamily="34" charset="0"/>
                        </a:rPr>
                        <a:t>Ekoloģiskās</a:t>
                      </a:r>
                      <a:endParaRPr lang="lv-LV" sz="1200" b="1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54658" marR="546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200" b="1" spc="20">
                          <a:latin typeface="Arial Narrow" pitchFamily="34" charset="0"/>
                        </a:rPr>
                        <a:t>Vizuālās </a:t>
                      </a:r>
                      <a:endParaRPr lang="lv-LV" sz="1200" b="1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54658" marR="546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200" b="1" spc="20">
                          <a:latin typeface="Arial Narrow" pitchFamily="34" charset="0"/>
                        </a:rPr>
                        <a:t>Ekonomiskās</a:t>
                      </a:r>
                      <a:endParaRPr lang="lv-LV" sz="1200" b="1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54658" marR="546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200" b="1" spc="20">
                          <a:latin typeface="Arial Narrow" pitchFamily="34" charset="0"/>
                        </a:rPr>
                        <a:t>Sociālās</a:t>
                      </a:r>
                      <a:endParaRPr lang="lv-LV" sz="1200" b="1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54658" marR="546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200" b="1" spc="20">
                          <a:latin typeface="Arial Narrow" pitchFamily="34" charset="0"/>
                        </a:rPr>
                        <a:t>Kultūras</a:t>
                      </a:r>
                      <a:endParaRPr lang="lv-LV" sz="1200" b="1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54658" marR="54658" marT="0" marB="0" anchor="ctr"/>
                </a:tc>
              </a:tr>
              <a:tr h="1138441">
                <a:tc rowSpan="6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600" b="1" kern="1000" spc="200" dirty="0">
                          <a:latin typeface="Arial Narrow" pitchFamily="34" charset="0"/>
                        </a:rPr>
                        <a:t>Izpausme </a:t>
                      </a:r>
                      <a:r>
                        <a:rPr lang="lv-LV" sz="1600" b="1" kern="1000" spc="200" dirty="0" smtClean="0">
                          <a:latin typeface="Arial Narrow" pitchFamily="34" charset="0"/>
                        </a:rPr>
                        <a:t>ainavā </a:t>
                      </a:r>
                      <a:r>
                        <a:rPr lang="lv-LV" sz="1600" b="1" kern="1000" spc="200" dirty="0">
                          <a:latin typeface="Arial Narrow" pitchFamily="34" charset="0"/>
                        </a:rPr>
                        <a:t>(piemērs)</a:t>
                      </a:r>
                      <a:endParaRPr lang="lv-LV" sz="16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54658" marR="54658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200" b="1" spc="20">
                          <a:latin typeface="Arial Narrow" pitchFamily="34" charset="0"/>
                        </a:rPr>
                        <a:t>vēsturisko ainavas elementu un struktūru daudzums</a:t>
                      </a:r>
                      <a:endParaRPr lang="lv-LV" sz="1200" b="1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54658" marR="546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200" b="1" spc="20" dirty="0">
                          <a:latin typeface="Arial Narrow" pitchFamily="34" charset="0"/>
                        </a:rPr>
                        <a:t>zaļo struktūru (koki, dārzi, zāliens u.tml.)</a:t>
                      </a:r>
                      <a:endParaRPr lang="lv-LV" sz="1200" b="1" dirty="0">
                        <a:latin typeface="Arial Narrow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200" b="1" spc="20" dirty="0">
                          <a:latin typeface="Arial Narrow" pitchFamily="34" charset="0"/>
                        </a:rPr>
                        <a:t>daudzveidība</a:t>
                      </a:r>
                      <a:endParaRPr lang="lv-LV" sz="12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54658" marR="546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200" b="1" spc="20" dirty="0">
                          <a:latin typeface="Arial Narrow" pitchFamily="34" charset="0"/>
                        </a:rPr>
                        <a:t>skatu pieejamība</a:t>
                      </a:r>
                      <a:endParaRPr lang="lv-LV" sz="12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54658" marR="546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200" b="1" spc="20">
                          <a:latin typeface="Arial Narrow" pitchFamily="34" charset="0"/>
                        </a:rPr>
                        <a:t>pakalpojumu daudzveidība</a:t>
                      </a:r>
                      <a:endParaRPr lang="lv-LV" sz="1200" b="1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54658" marR="546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200" b="1" spc="20" dirty="0">
                          <a:latin typeface="Arial Narrow" pitchFamily="34" charset="0"/>
                        </a:rPr>
                        <a:t>publisko </a:t>
                      </a:r>
                      <a:r>
                        <a:rPr lang="lv-LV" sz="1200" b="1" spc="20" dirty="0" err="1">
                          <a:latin typeface="Arial Narrow" pitchFamily="34" charset="0"/>
                        </a:rPr>
                        <a:t>ārtelpu</a:t>
                      </a:r>
                      <a:r>
                        <a:rPr lang="lv-LV" sz="1200" b="1" spc="20" dirty="0">
                          <a:latin typeface="Arial Narrow" pitchFamily="34" charset="0"/>
                        </a:rPr>
                        <a:t> daudzveidība</a:t>
                      </a:r>
                      <a:endParaRPr lang="lv-LV" sz="12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54658" marR="546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200" b="1" spc="20">
                          <a:latin typeface="Arial Narrow" pitchFamily="34" charset="0"/>
                        </a:rPr>
                        <a:t>kultūras telpu/vietu daudzveidība</a:t>
                      </a:r>
                      <a:endParaRPr lang="lv-LV" sz="1200" b="1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54658" marR="54658" marT="0" marB="0" anchor="ctr"/>
                </a:tc>
              </a:tr>
              <a:tr h="648072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200" b="1" spc="20">
                          <a:latin typeface="Arial Narrow" pitchFamily="34" charset="0"/>
                        </a:rPr>
                        <a:t>vēsturiskais slāņojums</a:t>
                      </a:r>
                      <a:endParaRPr lang="lv-LV" sz="1200" b="1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54658" marR="546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200" b="1" spc="20">
                          <a:latin typeface="Arial Narrow" pitchFamily="34" charset="0"/>
                        </a:rPr>
                        <a:t>zilo struktūru daudzveidība</a:t>
                      </a:r>
                      <a:endParaRPr lang="lv-LV" sz="1200" b="1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54658" marR="546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200" b="1" spc="20" dirty="0">
                          <a:latin typeface="Arial Narrow" pitchFamily="34" charset="0"/>
                        </a:rPr>
                        <a:t>skatu daudzveidība</a:t>
                      </a:r>
                      <a:endParaRPr lang="lv-LV" sz="12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54658" marR="546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200" b="1" spc="20" dirty="0">
                          <a:latin typeface="Arial Narrow" pitchFamily="34" charset="0"/>
                        </a:rPr>
                        <a:t>lokālo tirgotavu daudzveidība</a:t>
                      </a:r>
                      <a:endParaRPr lang="lv-LV" sz="12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54658" marR="546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200" b="1" spc="20">
                          <a:latin typeface="Arial Narrow" pitchFamily="34" charset="0"/>
                        </a:rPr>
                        <a:t>vietu pieejamība</a:t>
                      </a:r>
                      <a:endParaRPr lang="lv-LV" sz="1200" b="1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54658" marR="546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200" b="1" spc="20">
                          <a:latin typeface="Arial Narrow" pitchFamily="34" charset="0"/>
                        </a:rPr>
                        <a:t>radošās aktivitātes vietās</a:t>
                      </a:r>
                      <a:endParaRPr lang="lv-LV" sz="1200" b="1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54658" marR="54658" marT="0" marB="0" anchor="ctr"/>
                </a:tc>
              </a:tr>
              <a:tr h="72008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200" b="1" spc="20">
                          <a:latin typeface="Arial Narrow" pitchFamily="34" charset="0"/>
                        </a:rPr>
                        <a:t>seno vietvārdu lietojums</a:t>
                      </a:r>
                      <a:endParaRPr lang="lv-LV" sz="1200" b="1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54658" marR="546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200" b="1" spc="20">
                          <a:latin typeface="Arial Narrow" pitchFamily="34" charset="0"/>
                        </a:rPr>
                        <a:t>zilo un zaļo struktūru multi-funkcionalitāte</a:t>
                      </a:r>
                      <a:endParaRPr lang="lv-LV" sz="1200" b="1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54658" marR="546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200" b="1" spc="20">
                          <a:latin typeface="Arial Narrow" pitchFamily="34" charset="0"/>
                        </a:rPr>
                        <a:t>vietu sakoptība</a:t>
                      </a:r>
                      <a:endParaRPr lang="lv-LV" sz="1200" b="1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54658" marR="546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200" b="1" spc="20">
                          <a:latin typeface="Arial Narrow" pitchFamily="34" charset="0"/>
                        </a:rPr>
                        <a:t>ražošanas telpas un centri</a:t>
                      </a:r>
                      <a:endParaRPr lang="lv-LV" sz="1200" b="1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54658" marR="546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200" b="1" spc="20" dirty="0">
                          <a:latin typeface="Arial Narrow" pitchFamily="34" charset="0"/>
                        </a:rPr>
                        <a:t>vietu drošība</a:t>
                      </a:r>
                      <a:endParaRPr lang="lv-LV" sz="12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54658" marR="546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200" b="1" spc="20">
                          <a:latin typeface="Arial Narrow" pitchFamily="34" charset="0"/>
                        </a:rPr>
                        <a:t>izglītības centri un vietas</a:t>
                      </a:r>
                      <a:endParaRPr lang="lv-LV" sz="1200" b="1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54658" marR="54658" marT="0" marB="0" anchor="ctr"/>
                </a:tc>
              </a:tr>
              <a:tr h="72008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lv-LV" sz="1200" b="1" spc="2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54658" marR="546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200" b="1" spc="20">
                          <a:latin typeface="Arial Narrow" pitchFamily="34" charset="0"/>
                        </a:rPr>
                        <a:t>gaiss (kvalitāte)</a:t>
                      </a:r>
                      <a:endParaRPr lang="lv-LV" sz="1200" b="1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54658" marR="546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200" b="1" spc="20">
                          <a:latin typeface="Arial Narrow" pitchFamily="34" charset="0"/>
                        </a:rPr>
                        <a:t>enkur-objekti, orientieri</a:t>
                      </a:r>
                      <a:endParaRPr lang="lv-LV" sz="1200" b="1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54658" marR="546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200" b="1" spc="20">
                          <a:latin typeface="Arial Narrow" pitchFamily="34" charset="0"/>
                        </a:rPr>
                        <a:t>infrastruktūras sakārtotība</a:t>
                      </a:r>
                      <a:endParaRPr lang="lv-LV" sz="1200" b="1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54658" marR="546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200" b="1" spc="20">
                          <a:latin typeface="Arial Narrow" pitchFamily="34" charset="0"/>
                        </a:rPr>
                        <a:t>zaļo un zilo struktūru pieejamība</a:t>
                      </a:r>
                      <a:endParaRPr lang="lv-LV" sz="1200" b="1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54658" marR="546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lv-LV" sz="1200" b="1" spc="2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54658" marR="54658" marT="0" marB="0" anchor="ctr"/>
                </a:tc>
              </a:tr>
              <a:tr h="7920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lv-LV" sz="1200" b="1" spc="2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54658" marR="546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lv-LV" sz="12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54658" marR="546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200" b="1" spc="20">
                          <a:latin typeface="Arial Narrow" pitchFamily="34" charset="0"/>
                        </a:rPr>
                        <a:t>ēku stāvoklis</a:t>
                      </a:r>
                      <a:endParaRPr lang="lv-LV" sz="1200" b="1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54658" marR="546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200" b="1" spc="20">
                          <a:latin typeface="Arial Narrow" pitchFamily="34" charset="0"/>
                        </a:rPr>
                        <a:t>kafejnīcu u.c. ēstuvju daudzveidība</a:t>
                      </a:r>
                      <a:endParaRPr lang="lv-LV" sz="1200" b="1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54658" marR="546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200" b="1" spc="20">
                          <a:latin typeface="Arial Narrow" pitchFamily="34" charset="0"/>
                        </a:rPr>
                        <a:t>kopienas esamība</a:t>
                      </a:r>
                      <a:endParaRPr lang="lv-LV" sz="1200" b="1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54658" marR="546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lv-LV" sz="1200" b="1" spc="2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54658" marR="54658" marT="0" marB="0" anchor="ctr"/>
                </a:tc>
              </a:tr>
              <a:tr h="55344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lv-LV" sz="1200" b="1" spc="2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54658" marR="546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lv-LV" sz="1200" b="1" spc="2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54658" marR="546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200" b="1" spc="20">
                          <a:latin typeface="Arial Narrow" pitchFamily="34" charset="0"/>
                        </a:rPr>
                        <a:t>ietvju, ielu un pagalmu stāvoklis</a:t>
                      </a:r>
                      <a:endParaRPr lang="lv-LV" sz="1200" b="1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54658" marR="546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lv-LV" sz="1200" b="1" spc="2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54658" marR="546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200" b="1" spc="20" dirty="0" smtClean="0">
                          <a:latin typeface="Arial Narrow" pitchFamily="34" charset="0"/>
                        </a:rPr>
                        <a:t>mobilitātes nodrošinājums</a:t>
                      </a:r>
                      <a:endParaRPr lang="lv-LV" sz="12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54658" marR="546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lv-LV" sz="1200" b="1" spc="2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54658" marR="54658" marT="0" marB="0" anchor="ctr"/>
                </a:tc>
              </a:tr>
            </a:tbl>
          </a:graphicData>
        </a:graphic>
      </p:graphicFrame>
      <p:pic>
        <p:nvPicPr>
          <p:cNvPr id="4" name="Picture 3" descr="top bar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16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3"/>
          <p:cNvSpPr>
            <a:spLocks noGrp="1" noChangeArrowheads="1"/>
          </p:cNvSpPr>
          <p:nvPr>
            <p:ph idx="1"/>
          </p:nvPr>
        </p:nvSpPr>
        <p:spPr>
          <a:xfrm>
            <a:off x="683568" y="1772816"/>
            <a:ext cx="6336631" cy="4824412"/>
          </a:xfrm>
        </p:spPr>
        <p:txBody>
          <a:bodyPr/>
          <a:lstStyle/>
          <a:p>
            <a:pPr marL="0" lvl="1" indent="0">
              <a:lnSpc>
                <a:spcPct val="90000"/>
              </a:lnSpc>
              <a:buClr>
                <a:schemeClr val="folHlink"/>
              </a:buClr>
              <a:buSzPct val="120000"/>
              <a:buNone/>
            </a:pPr>
            <a:r>
              <a:rPr lang="lv-LV" altLang="zh-CN" sz="2400" b="1" dirty="0" smtClean="0"/>
              <a:t>&gt;&gt; EAK kontekstā – Ainavu kvalitātes mērķi – “instruments” ainavu veidošanas vadlīnijām vietējā mērogā</a:t>
            </a:r>
            <a:endParaRPr lang="lv-LV" altLang="zh-CN" sz="2400" b="1" dirty="0" smtClean="0"/>
          </a:p>
          <a:p>
            <a:pPr lvl="1" eaLnBrk="1" hangingPunct="1">
              <a:lnSpc>
                <a:spcPct val="90000"/>
              </a:lnSpc>
              <a:buClr>
                <a:schemeClr val="folHlink"/>
              </a:buClr>
              <a:buSzPct val="120000"/>
              <a:buFont typeface="Wingdings" pitchFamily="2" charset="2"/>
              <a:buNone/>
            </a:pPr>
            <a:endParaRPr lang="lv-LV" altLang="zh-CN" sz="2400" dirty="0" smtClean="0"/>
          </a:p>
          <a:p>
            <a:pPr lvl="1">
              <a:lnSpc>
                <a:spcPct val="90000"/>
              </a:lnSpc>
              <a:buClr>
                <a:schemeClr val="bg2"/>
              </a:buClr>
              <a:buSzPct val="75000"/>
              <a:buNone/>
            </a:pPr>
            <a:r>
              <a:rPr lang="lv-LV" altLang="zh-CN" sz="2400" dirty="0" smtClean="0"/>
              <a:t>&gt; “kompetentu </a:t>
            </a:r>
            <a:r>
              <a:rPr lang="lv-LV" altLang="zh-CN" sz="2400" dirty="0" smtClean="0"/>
              <a:t>publisko iestāžu formulētas sabiedrības vēlmes attiecībā uz viņu apkārtnes ainavas </a:t>
            </a:r>
            <a:r>
              <a:rPr lang="lv-LV" altLang="zh-CN" sz="2400" dirty="0" smtClean="0"/>
              <a:t>raksturiezīmēm” (EAK, APP)</a:t>
            </a:r>
          </a:p>
          <a:p>
            <a:pPr lvl="1">
              <a:lnSpc>
                <a:spcPct val="90000"/>
              </a:lnSpc>
              <a:buClr>
                <a:schemeClr val="bg2"/>
              </a:buClr>
              <a:buSzPct val="75000"/>
              <a:buNone/>
            </a:pPr>
            <a:r>
              <a:rPr lang="lv-LV" altLang="zh-CN" sz="2400" dirty="0" smtClean="0"/>
              <a:t>&gt; </a:t>
            </a:r>
            <a:r>
              <a:rPr lang="lv-LV" altLang="zh-CN" sz="2400" i="1" dirty="0" smtClean="0"/>
              <a:t>ainavu veidošanas mērķi</a:t>
            </a:r>
          </a:p>
          <a:p>
            <a:pPr lvl="1">
              <a:lnSpc>
                <a:spcPct val="90000"/>
              </a:lnSpc>
              <a:buClr>
                <a:schemeClr val="bg2"/>
              </a:buClr>
              <a:buSzPct val="75000"/>
              <a:buNone/>
            </a:pPr>
            <a:endParaRPr lang="lv-LV" altLang="zh-CN" sz="2400" dirty="0" smtClean="0"/>
          </a:p>
          <a:p>
            <a:pPr lvl="1">
              <a:lnSpc>
                <a:spcPct val="90000"/>
              </a:lnSpc>
              <a:buClr>
                <a:schemeClr val="bg2"/>
              </a:buClr>
              <a:buSzPct val="75000"/>
              <a:buNone/>
            </a:pPr>
            <a:r>
              <a:rPr lang="lv-LV" altLang="zh-CN" sz="2400" dirty="0" smtClean="0"/>
              <a:t>&gt; varētu būt viens no ilgtspējīgiem principiem / risinājumiem ainavas funkciju un vērtību apzināšanā un mērķtiecīgā veidošanā</a:t>
            </a:r>
            <a:endParaRPr lang="lv-LV" altLang="zh-CN" sz="2400" dirty="0" smtClean="0"/>
          </a:p>
        </p:txBody>
      </p:sp>
      <p:pic>
        <p:nvPicPr>
          <p:cNvPr id="5" name="Picture 4" descr="top bar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16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1691680" y="1556792"/>
          <a:ext cx="7632848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5" descr="top bar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144000" cy="116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3"/>
          <p:cNvSpPr>
            <a:spLocks noGrp="1" noChangeArrowheads="1"/>
          </p:cNvSpPr>
          <p:nvPr>
            <p:ph idx="1"/>
          </p:nvPr>
        </p:nvSpPr>
        <p:spPr>
          <a:xfrm>
            <a:off x="-180528" y="2033588"/>
            <a:ext cx="2987825" cy="4824412"/>
          </a:xfrm>
        </p:spPr>
        <p:txBody>
          <a:bodyPr/>
          <a:lstStyle/>
          <a:p>
            <a:pPr indent="0" eaLnBrk="1" hangingPunct="1">
              <a:lnSpc>
                <a:spcPct val="90000"/>
              </a:lnSpc>
              <a:buClr>
                <a:schemeClr val="folHlink"/>
              </a:buClr>
              <a:buSzPct val="120000"/>
              <a:buFont typeface="Wingdings" pitchFamily="2" charset="2"/>
              <a:buNone/>
            </a:pPr>
            <a:r>
              <a:rPr lang="lv-LV" altLang="zh-CN" sz="2400" dirty="0" smtClean="0"/>
              <a:t>Ainavu veidošanas mērķi balstīti ainavu esošo un attīstāmo lietošanas veidu un vērtību savietojumā</a:t>
            </a:r>
            <a:endParaRPr lang="lv-LV" altLang="zh-CN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79512" y="2332037"/>
            <a:ext cx="8712968" cy="4525963"/>
          </a:xfrm>
        </p:spPr>
        <p:txBody>
          <a:bodyPr/>
          <a:lstStyle/>
          <a:p>
            <a:pPr>
              <a:buNone/>
            </a:pPr>
            <a:r>
              <a:rPr lang="lv-LV" sz="2800" dirty="0" smtClean="0"/>
              <a:t>A. </a:t>
            </a:r>
            <a:r>
              <a:rPr lang="lv-LV" sz="2800" dirty="0" err="1" smtClean="0"/>
              <a:t>Melluma</a:t>
            </a:r>
            <a:r>
              <a:rPr lang="lv-LV" sz="2800" dirty="0" smtClean="0"/>
              <a:t> un citi.. </a:t>
            </a:r>
          </a:p>
          <a:p>
            <a:pPr lvl="1">
              <a:buNone/>
            </a:pPr>
            <a:r>
              <a:rPr lang="lv-LV" sz="2400" dirty="0" smtClean="0"/>
              <a:t>EAK dod iespējas </a:t>
            </a:r>
            <a:r>
              <a:rPr lang="lv-LV" sz="2400" b="1" dirty="0" smtClean="0"/>
              <a:t>iesaistīt sabiedrību </a:t>
            </a:r>
            <a:r>
              <a:rPr lang="lv-LV" sz="2400" dirty="0" smtClean="0"/>
              <a:t>ainavas izprašanā, novērtēšanā</a:t>
            </a:r>
          </a:p>
          <a:p>
            <a:pPr lvl="1"/>
            <a:r>
              <a:rPr lang="lv-LV" sz="2400" dirty="0" smtClean="0"/>
              <a:t>sabiedrībā jāveido izpratne par ainavu</a:t>
            </a:r>
          </a:p>
          <a:p>
            <a:pPr lvl="1"/>
            <a:r>
              <a:rPr lang="lv-LV" sz="2400" dirty="0" smtClean="0"/>
              <a:t>ikviens ir tiesīgs spriest par ainavu </a:t>
            </a:r>
          </a:p>
          <a:p>
            <a:pPr lvl="1"/>
            <a:r>
              <a:rPr lang="lv-LV" sz="2400" dirty="0" smtClean="0"/>
              <a:t>jāmācās sarunāties ar cilvēkiem, jaunas informēšanas un mācību metodes</a:t>
            </a:r>
          </a:p>
          <a:p>
            <a:pPr lvl="1"/>
            <a:r>
              <a:rPr lang="lv-LV" sz="2400" dirty="0" smtClean="0"/>
              <a:t>nepieciešami jauna tipa speciālisti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5FAD1F-70EE-4164-8762-6880ECB54C5E}" type="slidenum">
              <a:rPr lang="lv-LV" smtClean="0"/>
              <a:pPr>
                <a:defRPr/>
              </a:pPr>
              <a:t>18</a:t>
            </a:fld>
            <a:endParaRPr lang="lv-LV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" name="Picture 6" descr="top bar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16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lv-LV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50493" t="25155" r="2848" b="20036"/>
          <a:stretch>
            <a:fillRect/>
          </a:stretch>
        </p:blipFill>
        <p:spPr bwMode="auto">
          <a:xfrm>
            <a:off x="395536" y="620688"/>
            <a:ext cx="4376295" cy="321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4425" t="25155" r="48394" b="20036"/>
          <a:stretch>
            <a:fillRect/>
          </a:stretch>
        </p:blipFill>
        <p:spPr bwMode="auto">
          <a:xfrm>
            <a:off x="179512" y="3668805"/>
            <a:ext cx="4392488" cy="3189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20281" t="34880" r="48228" b="5586"/>
          <a:stretch>
            <a:fillRect/>
          </a:stretch>
        </p:blipFill>
        <p:spPr bwMode="auto">
          <a:xfrm>
            <a:off x="6300192" y="980728"/>
            <a:ext cx="3600400" cy="4254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 l="62306" t="27990" r="8163" b="33265"/>
          <a:stretch>
            <a:fillRect/>
          </a:stretch>
        </p:blipFill>
        <p:spPr bwMode="auto">
          <a:xfrm>
            <a:off x="2843808" y="3905672"/>
            <a:ext cx="3600400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top bar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16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top bar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16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Box 3"/>
          <p:cNvSpPr txBox="1">
            <a:spLocks noChangeArrowheads="1"/>
          </p:cNvSpPr>
          <p:nvPr/>
        </p:nvSpPr>
        <p:spPr bwMode="auto">
          <a:xfrm>
            <a:off x="539750" y="908050"/>
            <a:ext cx="84248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lv-LV" sz="1000" i="1" dirty="0">
                <a:latin typeface="Arial Narrow" pitchFamily="34" charset="0"/>
              </a:rPr>
              <a:t>‘The project HISTCAPE is supported by the European Regional Development Fund and made possible by the INTERREG IVC Programme </a:t>
            </a:r>
            <a:r>
              <a:rPr lang="en-GB" altLang="lv-LV" dirty="0">
                <a:latin typeface="Arial Narrow" pitchFamily="34" charset="0"/>
              </a:rPr>
              <a:t>’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lv-LV" sz="2800" dirty="0" smtClean="0"/>
              <a:t>SATURS</a:t>
            </a:r>
          </a:p>
          <a:p>
            <a:pPr>
              <a:buNone/>
            </a:pPr>
            <a:endParaRPr lang="lv-LV" sz="2800" dirty="0" smtClean="0"/>
          </a:p>
          <a:p>
            <a:pPr>
              <a:buNone/>
            </a:pPr>
            <a:r>
              <a:rPr lang="lv-LV" sz="2800" dirty="0" smtClean="0"/>
              <a:t>&gt;&gt; Ainavas izpratnes</a:t>
            </a:r>
          </a:p>
          <a:p>
            <a:pPr>
              <a:buNone/>
            </a:pPr>
            <a:r>
              <a:rPr lang="lv-LV" sz="2800" dirty="0" smtClean="0"/>
              <a:t>&gt;&gt; EAK konteksts</a:t>
            </a:r>
          </a:p>
          <a:p>
            <a:pPr>
              <a:buNone/>
            </a:pPr>
            <a:r>
              <a:rPr lang="lv-LV" sz="2800" dirty="0" smtClean="0"/>
              <a:t>&gt;&gt; Ikdienas un īpašās ainavas</a:t>
            </a:r>
          </a:p>
          <a:p>
            <a:pPr>
              <a:buNone/>
            </a:pPr>
            <a:r>
              <a:rPr lang="lv-LV" sz="2800" dirty="0" smtClean="0"/>
              <a:t>&gt;&gt; Ainavas funkcijas un vērtības</a:t>
            </a:r>
          </a:p>
          <a:p>
            <a:pPr>
              <a:buNone/>
            </a:pPr>
            <a:r>
              <a:rPr lang="lv-LV" sz="2800" dirty="0" smtClean="0"/>
              <a:t>&gt;&gt; Ainavu kvalitātes mērķi</a:t>
            </a:r>
            <a:endParaRPr lang="lv-LV" sz="2800" dirty="0" smtClean="0"/>
          </a:p>
          <a:p>
            <a:pPr>
              <a:buNone/>
            </a:pPr>
            <a:endParaRPr lang="lv-LV" sz="2800" dirty="0" smtClean="0"/>
          </a:p>
          <a:p>
            <a:pPr>
              <a:buNone/>
            </a:pPr>
            <a:endParaRPr lang="en-GB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C:\Users\anita\AppData\Local\Temp\Rar$DR53.9274\zar_2att_Polderi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12776"/>
            <a:ext cx="9144000" cy="5969000"/>
          </a:xfrm>
          <a:prstGeom prst="rect">
            <a:avLst/>
          </a:prstGeom>
          <a:noFill/>
        </p:spPr>
      </p:pic>
      <p:sp>
        <p:nvSpPr>
          <p:cNvPr id="52226" name="Rectangle 3"/>
          <p:cNvSpPr>
            <a:spLocks noGrp="1" noChangeArrowheads="1"/>
          </p:cNvSpPr>
          <p:nvPr>
            <p:ph idx="1"/>
          </p:nvPr>
        </p:nvSpPr>
        <p:spPr>
          <a:xfrm>
            <a:off x="683568" y="2033588"/>
            <a:ext cx="6336631" cy="4824412"/>
          </a:xfrm>
        </p:spPr>
        <p:txBody>
          <a:bodyPr/>
          <a:lstStyle/>
          <a:p>
            <a:pPr marL="0" lvl="1" indent="0">
              <a:lnSpc>
                <a:spcPct val="90000"/>
              </a:lnSpc>
              <a:buClr>
                <a:schemeClr val="folHlink"/>
              </a:buClr>
              <a:buSzPct val="120000"/>
              <a:buNone/>
            </a:pPr>
            <a:r>
              <a:rPr lang="lv-LV" altLang="zh-CN" sz="2400" b="1" dirty="0" smtClean="0"/>
              <a:t>PALDIES!</a:t>
            </a:r>
            <a:endParaRPr lang="lv-LV" altLang="zh-CN" sz="2400" dirty="0" smtClean="0"/>
          </a:p>
        </p:txBody>
      </p:sp>
      <p:pic>
        <p:nvPicPr>
          <p:cNvPr id="5" name="Picture 4" descr="top bar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116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top bar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16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Box 3"/>
          <p:cNvSpPr txBox="1">
            <a:spLocks noChangeArrowheads="1"/>
          </p:cNvSpPr>
          <p:nvPr/>
        </p:nvSpPr>
        <p:spPr bwMode="auto">
          <a:xfrm>
            <a:off x="539750" y="908050"/>
            <a:ext cx="84248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lv-LV" sz="1000" i="1" dirty="0">
                <a:latin typeface="Arial Narrow" pitchFamily="34" charset="0"/>
              </a:rPr>
              <a:t>‘The project HISTCAPE is supported by the European Regional Development Fund and made possible by the INTERREG IVC Programme </a:t>
            </a:r>
            <a:r>
              <a:rPr lang="en-GB" altLang="lv-LV" dirty="0">
                <a:latin typeface="Arial Narrow" pitchFamily="34" charset="0"/>
              </a:rPr>
              <a:t>’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67544" y="2332037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lv-LV" sz="2800" dirty="0" smtClean="0"/>
              <a:t>&gt; </a:t>
            </a:r>
            <a:r>
              <a:rPr lang="lv-LV" sz="2800" b="1" dirty="0" smtClean="0"/>
              <a:t>Ainavas </a:t>
            </a:r>
            <a:r>
              <a:rPr lang="lv-LV" sz="2800" b="1" dirty="0" smtClean="0"/>
              <a:t>izpratnes </a:t>
            </a:r>
            <a:r>
              <a:rPr lang="lv-LV" sz="2800" dirty="0" smtClean="0"/>
              <a:t>– </a:t>
            </a:r>
            <a:r>
              <a:rPr lang="lv-LV" sz="2800" dirty="0" smtClean="0"/>
              <a:t>ir būtisks nošķīrums starp sabiedrības (vietējo iedzīvotāju) un speciālistu (pētnieku, pārvaldītāju) zināšanām </a:t>
            </a:r>
          </a:p>
          <a:p>
            <a:pPr>
              <a:buNone/>
            </a:pPr>
            <a:r>
              <a:rPr lang="lv-LV" sz="2800" dirty="0" smtClean="0"/>
              <a:t>&gt; Ainavas uztveres tradīcijas</a:t>
            </a:r>
            <a:endParaRPr lang="lv-LV" sz="2800" dirty="0" smtClean="0"/>
          </a:p>
          <a:p>
            <a:pPr>
              <a:buNone/>
            </a:pPr>
            <a:endParaRPr lang="lv-LV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top bar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16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Box 3"/>
          <p:cNvSpPr txBox="1">
            <a:spLocks noChangeArrowheads="1"/>
          </p:cNvSpPr>
          <p:nvPr/>
        </p:nvSpPr>
        <p:spPr bwMode="auto">
          <a:xfrm>
            <a:off x="539750" y="908050"/>
            <a:ext cx="84248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lv-LV" sz="1000" i="1" dirty="0">
                <a:latin typeface="Arial Narrow" pitchFamily="34" charset="0"/>
              </a:rPr>
              <a:t>‘The project HISTCAPE is supported by the European Regional Development Fund and made possible by the INTERREG IVC Programme </a:t>
            </a:r>
            <a:r>
              <a:rPr lang="en-GB" altLang="lv-LV" dirty="0">
                <a:latin typeface="Arial Narrow" pitchFamily="34" charset="0"/>
              </a:rPr>
              <a:t>’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-324544" y="1844824"/>
            <a:ext cx="2962672" cy="4525963"/>
          </a:xfrm>
        </p:spPr>
        <p:txBody>
          <a:bodyPr/>
          <a:lstStyle/>
          <a:p>
            <a:pPr indent="0">
              <a:buNone/>
            </a:pPr>
            <a:r>
              <a:rPr lang="lv-LV" sz="2400" dirty="0" smtClean="0"/>
              <a:t>Ainava – “skats”</a:t>
            </a:r>
          </a:p>
          <a:p>
            <a:pPr indent="0">
              <a:buNone/>
            </a:pPr>
            <a:r>
              <a:rPr lang="lv-LV" sz="2400" dirty="0" smtClean="0"/>
              <a:t>Ainava – “tur, kur ir skaisti”</a:t>
            </a:r>
          </a:p>
          <a:p>
            <a:pPr indent="0">
              <a:buNone/>
            </a:pPr>
            <a:endParaRPr lang="lv-LV" sz="2400" dirty="0" smtClean="0"/>
          </a:p>
          <a:p>
            <a:pPr indent="0">
              <a:buNone/>
            </a:pPr>
            <a:endParaRPr lang="lv-LV" sz="2000" dirty="0" smtClean="0"/>
          </a:p>
          <a:p>
            <a:pPr indent="0">
              <a:buNone/>
            </a:pPr>
            <a:r>
              <a:rPr lang="lv-LV" sz="2000" dirty="0" smtClean="0"/>
              <a:t>Būtiski - </a:t>
            </a:r>
          </a:p>
          <a:p>
            <a:pPr indent="0">
              <a:buNone/>
            </a:pPr>
            <a:r>
              <a:rPr lang="lv-LV" sz="2000" dirty="0" smtClean="0"/>
              <a:t>respektēt ainavu uztveres un novērtēšanas tradīcijas Latvijā, bet </a:t>
            </a:r>
            <a:r>
              <a:rPr lang="lv-LV" sz="2000" dirty="0" smtClean="0"/>
              <a:t>vienlīdz </a:t>
            </a:r>
            <a:r>
              <a:rPr lang="lv-LV" sz="2000" dirty="0" smtClean="0"/>
              <a:t>arī veidot tās no jauna</a:t>
            </a:r>
            <a:endParaRPr lang="en-GB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19191" t="14760" r="17023" b="10000"/>
          <a:stretch>
            <a:fillRect/>
          </a:stretch>
        </p:blipFill>
        <p:spPr bwMode="auto">
          <a:xfrm>
            <a:off x="2627784" y="1628800"/>
            <a:ext cx="6336704" cy="4671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ardrop 3"/>
          <p:cNvSpPr/>
          <p:nvPr/>
        </p:nvSpPr>
        <p:spPr>
          <a:xfrm>
            <a:off x="2987824" y="2348880"/>
            <a:ext cx="4752528" cy="3888432"/>
          </a:xfrm>
          <a:prstGeom prst="teardrop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Oval 5"/>
          <p:cNvSpPr/>
          <p:nvPr/>
        </p:nvSpPr>
        <p:spPr>
          <a:xfrm>
            <a:off x="2483768" y="2852936"/>
            <a:ext cx="1800200" cy="1512168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2627784" y="3429000"/>
            <a:ext cx="12961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15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Arheoloģija</a:t>
            </a:r>
            <a:endParaRPr lang="en-GB" sz="1500" b="1" dirty="0">
              <a:solidFill>
                <a:schemeClr val="accent6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2411760" y="4149080"/>
            <a:ext cx="1728192" cy="1440160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5508104" y="5661248"/>
            <a:ext cx="15841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15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Kultūras ģeogrāfija</a:t>
            </a:r>
            <a:endParaRPr lang="en-GB" sz="1500" b="1" dirty="0">
              <a:solidFill>
                <a:schemeClr val="accent6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0" name="Arc 9"/>
          <p:cNvSpPr/>
          <p:nvPr/>
        </p:nvSpPr>
        <p:spPr>
          <a:xfrm>
            <a:off x="5903640" y="1916832"/>
            <a:ext cx="3240360" cy="2520280"/>
          </a:xfrm>
          <a:prstGeom prst="arc">
            <a:avLst>
              <a:gd name="adj1" fmla="val 919837"/>
              <a:gd name="adj2" fmla="val 16011392"/>
            </a:avLst>
          </a:prstGeom>
          <a:ln>
            <a:solidFill>
              <a:srgbClr val="92D05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7380312" y="3645024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1600" b="1" dirty="0" smtClean="0">
                <a:solidFill>
                  <a:srgbClr val="92D050"/>
                </a:solidFill>
                <a:latin typeface="Arial Narrow" pitchFamily="34" charset="0"/>
              </a:rPr>
              <a:t>Ekoloģija</a:t>
            </a:r>
            <a:endParaRPr lang="en-GB" sz="1600" b="1" dirty="0">
              <a:solidFill>
                <a:srgbClr val="92D050"/>
              </a:solidFill>
              <a:latin typeface="Arial Narrow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48064" y="1772816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1600" b="1" dirty="0" smtClean="0">
                <a:solidFill>
                  <a:srgbClr val="FF0000"/>
                </a:solidFill>
                <a:latin typeface="Arial Narrow" pitchFamily="34" charset="0"/>
              </a:rPr>
              <a:t>Plānošana</a:t>
            </a:r>
            <a:endParaRPr lang="en-GB" sz="16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3635896" y="4509120"/>
            <a:ext cx="1872208" cy="1512168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extBox 18"/>
          <p:cNvSpPr txBox="1"/>
          <p:nvPr/>
        </p:nvSpPr>
        <p:spPr>
          <a:xfrm>
            <a:off x="3995936" y="5157192"/>
            <a:ext cx="10081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15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Ainavu arhitektūra</a:t>
            </a:r>
            <a:endParaRPr lang="en-GB" sz="1500" b="1" dirty="0">
              <a:solidFill>
                <a:schemeClr val="accent6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20" name="Arc 19"/>
          <p:cNvSpPr/>
          <p:nvPr/>
        </p:nvSpPr>
        <p:spPr>
          <a:xfrm rot="15391550">
            <a:off x="3834707" y="941722"/>
            <a:ext cx="3240360" cy="2520280"/>
          </a:xfrm>
          <a:prstGeom prst="arc">
            <a:avLst>
              <a:gd name="adj1" fmla="val 919837"/>
              <a:gd name="adj2" fmla="val 16011392"/>
            </a:avLst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ight Triangle 22"/>
          <p:cNvSpPr/>
          <p:nvPr/>
        </p:nvSpPr>
        <p:spPr>
          <a:xfrm rot="9742929">
            <a:off x="4027661" y="1655002"/>
            <a:ext cx="512893" cy="2192403"/>
          </a:xfrm>
          <a:prstGeom prst="rtTriangle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Oval 23"/>
          <p:cNvSpPr/>
          <p:nvPr/>
        </p:nvSpPr>
        <p:spPr>
          <a:xfrm>
            <a:off x="4932040" y="5229200"/>
            <a:ext cx="1800200" cy="1440160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extBox 24"/>
          <p:cNvSpPr txBox="1"/>
          <p:nvPr/>
        </p:nvSpPr>
        <p:spPr>
          <a:xfrm>
            <a:off x="2843808" y="4869160"/>
            <a:ext cx="13681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15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Vēsturiskā</a:t>
            </a:r>
          </a:p>
          <a:p>
            <a:r>
              <a:rPr lang="lv-LV" sz="15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ģeogrāfija</a:t>
            </a:r>
            <a:endParaRPr lang="en-GB" sz="1500" b="1" dirty="0">
              <a:solidFill>
                <a:schemeClr val="accent6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3779912" y="2996952"/>
            <a:ext cx="2952328" cy="2016224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extBox 28"/>
          <p:cNvSpPr txBox="1"/>
          <p:nvPr/>
        </p:nvSpPr>
        <p:spPr>
          <a:xfrm>
            <a:off x="4932040" y="4005064"/>
            <a:ext cx="165618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15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Ainavu ekoloģija</a:t>
            </a:r>
            <a:endParaRPr lang="en-GB" sz="1500" b="1" dirty="0">
              <a:solidFill>
                <a:schemeClr val="accent6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26" name="Right Triangle 25"/>
          <p:cNvSpPr/>
          <p:nvPr/>
        </p:nvSpPr>
        <p:spPr>
          <a:xfrm rot="7648438">
            <a:off x="4199693" y="2131956"/>
            <a:ext cx="1393962" cy="3197417"/>
          </a:xfrm>
          <a:prstGeom prst="rtTriangle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ight Triangle 26"/>
          <p:cNvSpPr/>
          <p:nvPr/>
        </p:nvSpPr>
        <p:spPr>
          <a:xfrm rot="3870828">
            <a:off x="3479218" y="3921775"/>
            <a:ext cx="1078729" cy="2110792"/>
          </a:xfrm>
          <a:prstGeom prst="rtTriangle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Right Triangle 29"/>
          <p:cNvSpPr/>
          <p:nvPr/>
        </p:nvSpPr>
        <p:spPr>
          <a:xfrm rot="20098330">
            <a:off x="6295089" y="3989262"/>
            <a:ext cx="874302" cy="2552843"/>
          </a:xfrm>
          <a:prstGeom prst="rtTriangle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Right Triangle 30"/>
          <p:cNvSpPr/>
          <p:nvPr/>
        </p:nvSpPr>
        <p:spPr>
          <a:xfrm rot="1067638">
            <a:off x="4861917" y="4526996"/>
            <a:ext cx="939079" cy="2241121"/>
          </a:xfrm>
          <a:prstGeom prst="rtTriangle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extBox 31"/>
          <p:cNvSpPr txBox="1"/>
          <p:nvPr/>
        </p:nvSpPr>
        <p:spPr>
          <a:xfrm>
            <a:off x="1475656" y="2204864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>
                <a:latin typeface="Arial Narrow" pitchFamily="34" charset="0"/>
              </a:rPr>
              <a:t>Politikas</a:t>
            </a:r>
          </a:p>
          <a:p>
            <a:r>
              <a:rPr lang="lv-LV" b="1" dirty="0" smtClean="0">
                <a:latin typeface="Arial Narrow" pitchFamily="34" charset="0"/>
              </a:rPr>
              <a:t>un privātās intereses</a:t>
            </a:r>
            <a:endParaRPr lang="en-GB" b="1" dirty="0">
              <a:latin typeface="Arial Narrow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300192" y="2636912"/>
            <a:ext cx="1512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2000" b="1" spc="300" dirty="0" smtClean="0">
                <a:solidFill>
                  <a:schemeClr val="accent5">
                    <a:lumMod val="50000"/>
                  </a:schemeClr>
                </a:solidFill>
                <a:latin typeface="Arial Narrow" pitchFamily="34" charset="0"/>
              </a:rPr>
              <a:t>AINAVA</a:t>
            </a:r>
            <a:endParaRPr lang="en-GB" sz="2000" b="1" spc="300" dirty="0">
              <a:solidFill>
                <a:schemeClr val="accent5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34" name="Right Triangle 33"/>
          <p:cNvSpPr/>
          <p:nvPr/>
        </p:nvSpPr>
        <p:spPr>
          <a:xfrm rot="2389914">
            <a:off x="4591599" y="4125327"/>
            <a:ext cx="672962" cy="1081504"/>
          </a:xfrm>
          <a:prstGeom prst="rtTriangle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5" name="Picture 4" descr="top bar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16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Content Placeholder 2"/>
          <p:cNvSpPr txBox="1">
            <a:spLocks/>
          </p:cNvSpPr>
          <p:nvPr/>
        </p:nvSpPr>
        <p:spPr>
          <a:xfrm>
            <a:off x="179512" y="1124744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lv-LV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metr706 Md TL" pitchFamily="34" charset="0"/>
                <a:ea typeface="+mn-ea"/>
                <a:cs typeface="+mn-cs"/>
              </a:rPr>
              <a:t>&gt;&gt; Dažādās intereses</a:t>
            </a:r>
            <a:r>
              <a:rPr kumimoji="0" lang="lv-LV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metr706 Md TL" pitchFamily="34" charset="0"/>
                <a:ea typeface="+mn-ea"/>
                <a:cs typeface="+mn-cs"/>
              </a:rPr>
              <a:t> ainavās </a:t>
            </a:r>
            <a:endParaRPr kumimoji="0" lang="lv-LV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metr706 Md T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/>
      <p:bldP spid="8" grpId="0" animBg="1"/>
      <p:bldP spid="9" grpId="0"/>
      <p:bldP spid="10" grpId="0" animBg="1"/>
      <p:bldP spid="11" grpId="0"/>
      <p:bldP spid="13" grpId="0"/>
      <p:bldP spid="18" grpId="0" animBg="1"/>
      <p:bldP spid="19" grpId="0"/>
      <p:bldP spid="20" grpId="0" animBg="1"/>
      <p:bldP spid="23" grpId="0" animBg="1"/>
      <p:bldP spid="24" grpId="0" animBg="1"/>
      <p:bldP spid="25" grpId="0"/>
      <p:bldP spid="28" grpId="0" animBg="1"/>
      <p:bldP spid="29" grpId="0"/>
      <p:bldP spid="26" grpId="0" animBg="1"/>
      <p:bldP spid="27" grpId="0" animBg="1"/>
      <p:bldP spid="30" grpId="0" animBg="1"/>
      <p:bldP spid="31" grpId="0" animBg="1"/>
      <p:bldP spid="32" grpId="0"/>
      <p:bldP spid="33" grpId="0"/>
      <p:bldP spid="3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3"/>
          <p:cNvSpPr>
            <a:spLocks noGrp="1" noChangeArrowheads="1"/>
          </p:cNvSpPr>
          <p:nvPr>
            <p:ph idx="1"/>
          </p:nvPr>
        </p:nvSpPr>
        <p:spPr>
          <a:xfrm>
            <a:off x="755649" y="1484313"/>
            <a:ext cx="7704139" cy="4824412"/>
          </a:xfrm>
        </p:spPr>
        <p:txBody>
          <a:bodyPr/>
          <a:lstStyle/>
          <a:p>
            <a:pPr marL="0" lvl="1" indent="0">
              <a:lnSpc>
                <a:spcPct val="90000"/>
              </a:lnSpc>
              <a:buClr>
                <a:schemeClr val="folHlink"/>
              </a:buClr>
              <a:buSzPct val="120000"/>
              <a:buNone/>
            </a:pPr>
            <a:r>
              <a:rPr lang="lv-LV" altLang="zh-CN" sz="2400" dirty="0" smtClean="0">
                <a:solidFill>
                  <a:schemeClr val="accent6">
                    <a:lumMod val="75000"/>
                  </a:schemeClr>
                </a:solidFill>
              </a:rPr>
              <a:t>Eiropas Ainavu konven</a:t>
            </a:r>
            <a:r>
              <a:rPr lang="lv-LV" altLang="zh-CN" sz="2400" dirty="0" smtClean="0">
                <a:solidFill>
                  <a:schemeClr val="accent6">
                    <a:lumMod val="75000"/>
                  </a:schemeClr>
                </a:solidFill>
              </a:rPr>
              <a:t>cija</a:t>
            </a:r>
            <a:endParaRPr lang="lv-LV" altLang="zh-CN" sz="24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0" lvl="1" indent="0">
              <a:lnSpc>
                <a:spcPct val="90000"/>
              </a:lnSpc>
              <a:buClr>
                <a:schemeClr val="folHlink"/>
              </a:buClr>
              <a:buSzPct val="120000"/>
              <a:buNone/>
            </a:pPr>
            <a:r>
              <a:rPr lang="lv-LV" altLang="zh-CN" sz="2400" dirty="0" smtClean="0">
                <a:solidFill>
                  <a:schemeClr val="accent6">
                    <a:lumMod val="75000"/>
                  </a:schemeClr>
                </a:solidFill>
              </a:rPr>
              <a:t>Ainava </a:t>
            </a:r>
            <a:r>
              <a:rPr lang="lv-LV" altLang="zh-CN" sz="2400" dirty="0" smtClean="0">
                <a:solidFill>
                  <a:schemeClr val="accent6">
                    <a:lumMod val="75000"/>
                  </a:schemeClr>
                </a:solidFill>
              </a:rPr>
              <a:t>nozīmē </a:t>
            </a:r>
            <a:r>
              <a:rPr lang="lv-LV" altLang="zh-CN" sz="2400" b="1" dirty="0" smtClean="0">
                <a:solidFill>
                  <a:schemeClr val="accent6">
                    <a:lumMod val="75000"/>
                  </a:schemeClr>
                </a:solidFill>
              </a:rPr>
              <a:t>teritoriju</a:t>
            </a:r>
            <a:r>
              <a:rPr lang="lv-LV" altLang="zh-CN" sz="2400" dirty="0" smtClean="0">
                <a:solidFill>
                  <a:schemeClr val="accent6">
                    <a:lumMod val="75000"/>
                  </a:schemeClr>
                </a:solidFill>
              </a:rPr>
              <a:t> tādā nozīmē, kā to </a:t>
            </a:r>
            <a:r>
              <a:rPr lang="lv-LV" altLang="zh-CN" sz="2400" b="1" dirty="0" smtClean="0">
                <a:solidFill>
                  <a:schemeClr val="accent6">
                    <a:lumMod val="75000"/>
                  </a:schemeClr>
                </a:solidFill>
              </a:rPr>
              <a:t>uztver cilvēki</a:t>
            </a:r>
            <a:r>
              <a:rPr lang="lv-LV" altLang="zh-CN" sz="2400" dirty="0" smtClean="0">
                <a:solidFill>
                  <a:schemeClr val="accent6">
                    <a:lumMod val="75000"/>
                  </a:schemeClr>
                </a:solidFill>
              </a:rPr>
              <a:t>, kuras (ainavas) </a:t>
            </a:r>
            <a:r>
              <a:rPr lang="lv-LV" altLang="zh-CN" sz="2400" b="1" dirty="0" smtClean="0">
                <a:solidFill>
                  <a:schemeClr val="accent6">
                    <a:lumMod val="75000"/>
                  </a:schemeClr>
                </a:solidFill>
              </a:rPr>
              <a:t>raksturs</a:t>
            </a:r>
            <a:r>
              <a:rPr lang="lv-LV" altLang="zh-CN" sz="2400" dirty="0" smtClean="0">
                <a:solidFill>
                  <a:schemeClr val="accent6">
                    <a:lumMod val="75000"/>
                  </a:schemeClr>
                </a:solidFill>
              </a:rPr>
              <a:t> ir </a:t>
            </a:r>
            <a:r>
              <a:rPr lang="lv-LV" altLang="zh-CN" sz="2400" b="1" dirty="0" smtClean="0">
                <a:solidFill>
                  <a:schemeClr val="accent6">
                    <a:lumMod val="75000"/>
                  </a:schemeClr>
                </a:solidFill>
              </a:rPr>
              <a:t>dabisku un/vai cilvēka</a:t>
            </a:r>
            <a:r>
              <a:rPr lang="lv-LV" altLang="zh-CN" sz="2400" dirty="0" smtClean="0">
                <a:solidFill>
                  <a:schemeClr val="accent6">
                    <a:lumMod val="75000"/>
                  </a:schemeClr>
                </a:solidFill>
              </a:rPr>
              <a:t> veiktu darbību un </a:t>
            </a:r>
            <a:r>
              <a:rPr lang="lv-LV" altLang="zh-CN" sz="2400" b="1" dirty="0" smtClean="0">
                <a:solidFill>
                  <a:schemeClr val="accent6">
                    <a:lumMod val="75000"/>
                  </a:schemeClr>
                </a:solidFill>
              </a:rPr>
              <a:t>mijiedarbību</a:t>
            </a:r>
            <a:r>
              <a:rPr lang="lv-LV" altLang="zh-CN" sz="2400" dirty="0" smtClean="0">
                <a:solidFill>
                  <a:schemeClr val="accent6">
                    <a:lumMod val="75000"/>
                  </a:schemeClr>
                </a:solidFill>
              </a:rPr>
              <a:t> rezultāts </a:t>
            </a:r>
          </a:p>
          <a:p>
            <a:pPr lvl="1" eaLnBrk="1" hangingPunct="1">
              <a:lnSpc>
                <a:spcPct val="90000"/>
              </a:lnSpc>
              <a:buClr>
                <a:schemeClr val="folHlink"/>
              </a:buClr>
              <a:buSzPct val="120000"/>
              <a:buFont typeface="Wingdings" pitchFamily="2" charset="2"/>
              <a:buNone/>
            </a:pPr>
            <a:endParaRPr lang="lv-LV" altLang="zh-CN" sz="2400" dirty="0" smtClean="0"/>
          </a:p>
          <a:p>
            <a:pPr lvl="1">
              <a:lnSpc>
                <a:spcPct val="90000"/>
              </a:lnSpc>
              <a:buClr>
                <a:schemeClr val="bg2"/>
              </a:buClr>
              <a:buSzPct val="75000"/>
              <a:buNone/>
            </a:pPr>
            <a:r>
              <a:rPr lang="lv-LV" altLang="zh-CN" sz="2200" dirty="0" smtClean="0"/>
              <a:t>&gt; teritorija – bet ne tikai..</a:t>
            </a:r>
            <a:endParaRPr lang="lv-LV" altLang="zh-CN" sz="2200" dirty="0" smtClean="0"/>
          </a:p>
          <a:p>
            <a:pPr lvl="1">
              <a:lnSpc>
                <a:spcPct val="90000"/>
              </a:lnSpc>
              <a:buClr>
                <a:schemeClr val="bg2"/>
              </a:buClr>
              <a:buSzPct val="75000"/>
              <a:buNone/>
            </a:pPr>
            <a:r>
              <a:rPr lang="lv-LV" altLang="zh-CN" sz="2200" dirty="0" smtClean="0"/>
              <a:t>&gt; vērotāja skatījums – vietējie, viesi</a:t>
            </a:r>
            <a:endParaRPr lang="lv-LV" altLang="zh-CN" sz="2200" dirty="0" smtClean="0"/>
          </a:p>
          <a:p>
            <a:pPr lvl="1">
              <a:lnSpc>
                <a:spcPct val="90000"/>
              </a:lnSpc>
              <a:buClr>
                <a:schemeClr val="bg2"/>
              </a:buClr>
              <a:buSzPct val="75000"/>
              <a:buNone/>
            </a:pPr>
            <a:r>
              <a:rPr lang="lv-LV" altLang="zh-CN" sz="2200" dirty="0" smtClean="0"/>
              <a:t>&gt; mainīga – ietekmē globāli un lokāli procesi/notikumi</a:t>
            </a:r>
            <a:endParaRPr lang="lv-LV" altLang="zh-CN" sz="2200" dirty="0" smtClean="0"/>
          </a:p>
          <a:p>
            <a:pPr lvl="1">
              <a:lnSpc>
                <a:spcPct val="90000"/>
              </a:lnSpc>
              <a:buClr>
                <a:schemeClr val="bg2"/>
              </a:buClr>
              <a:buSzPct val="75000"/>
              <a:buNone/>
            </a:pPr>
            <a:r>
              <a:rPr lang="lv-LV" altLang="zh-CN" sz="2200" dirty="0" smtClean="0"/>
              <a:t>&gt; holistiska – veselums (ainavā viss ir savstarpēji saistīts)</a:t>
            </a:r>
            <a:endParaRPr lang="lv-LV" altLang="zh-CN" sz="2200" dirty="0" smtClean="0"/>
          </a:p>
          <a:p>
            <a:pPr lvl="1">
              <a:lnSpc>
                <a:spcPct val="90000"/>
              </a:lnSpc>
              <a:buClr>
                <a:schemeClr val="bg2"/>
              </a:buClr>
              <a:buSzPct val="75000"/>
              <a:buNone/>
            </a:pPr>
            <a:r>
              <a:rPr lang="lv-LV" altLang="zh-CN" sz="2200" dirty="0" smtClean="0"/>
              <a:t>&gt; ietver </a:t>
            </a:r>
            <a:r>
              <a:rPr lang="lv-LV" altLang="zh-CN" sz="2200" u="sng" dirty="0" smtClean="0"/>
              <a:t>visas</a:t>
            </a:r>
            <a:r>
              <a:rPr lang="lv-LV" altLang="zh-CN" sz="2200" dirty="0" smtClean="0"/>
              <a:t> ainavas</a:t>
            </a:r>
          </a:p>
          <a:p>
            <a:pPr lvl="1">
              <a:lnSpc>
                <a:spcPct val="90000"/>
              </a:lnSpc>
              <a:buClr>
                <a:schemeClr val="bg2"/>
              </a:buClr>
              <a:buSzPct val="75000"/>
              <a:buNone/>
            </a:pPr>
            <a:r>
              <a:rPr lang="lv-LV" altLang="zh-CN" sz="2200" dirty="0" smtClean="0"/>
              <a:t>&gt; vērtības </a:t>
            </a:r>
            <a:r>
              <a:rPr lang="lv-LV" altLang="zh-CN" sz="2200" dirty="0" smtClean="0"/>
              <a:t>atrodamas nozīmīgās vai raksturīgās īpašībās</a:t>
            </a:r>
          </a:p>
        </p:txBody>
      </p:sp>
      <p:pic>
        <p:nvPicPr>
          <p:cNvPr id="5" name="Picture 4" descr="top bar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16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lv-LV" sz="2000" dirty="0" smtClean="0">
                <a:latin typeface="Geometr706 Md TL" pitchFamily="34" charset="0"/>
              </a:rPr>
              <a:t>&gt;&gt; Galvenās </a:t>
            </a:r>
            <a:r>
              <a:rPr lang="lv-LV" sz="2000" dirty="0" smtClean="0">
                <a:latin typeface="Geometr706 Md TL" pitchFamily="34" charset="0"/>
              </a:rPr>
              <a:t>idejas, ko satur </a:t>
            </a:r>
            <a:r>
              <a:rPr lang="lv-LV" sz="2000" dirty="0" smtClean="0">
                <a:latin typeface="Geometr706 Md TL" pitchFamily="34" charset="0"/>
              </a:rPr>
              <a:t>EAK :</a:t>
            </a:r>
            <a:endParaRPr lang="lv-LV" sz="2000" dirty="0" smtClean="0">
              <a:latin typeface="Geometr706 Md TL" pitchFamily="34" charset="0"/>
            </a:endParaRPr>
          </a:p>
          <a:p>
            <a:pPr lvl="1">
              <a:buNone/>
            </a:pPr>
            <a:r>
              <a:rPr lang="lv-LV" sz="2000" dirty="0" smtClean="0">
                <a:latin typeface="Geometr706 Md TL" pitchFamily="34" charset="0"/>
              </a:rPr>
              <a:t>&gt; ainavas </a:t>
            </a:r>
            <a:r>
              <a:rPr lang="lv-LV" sz="2000" dirty="0" smtClean="0">
                <a:latin typeface="Geometr706 Md TL" pitchFamily="34" charset="0"/>
              </a:rPr>
              <a:t>ir visur, ne tikai īpašās vai skaistās vietās;</a:t>
            </a:r>
          </a:p>
          <a:p>
            <a:pPr lvl="1">
              <a:buNone/>
            </a:pPr>
            <a:r>
              <a:rPr lang="lv-LV" sz="2000" dirty="0" smtClean="0">
                <a:latin typeface="Geometr706 Md TL" pitchFamily="34" charset="0"/>
              </a:rPr>
              <a:t>&gt; ainavu </a:t>
            </a:r>
            <a:r>
              <a:rPr lang="lv-LV" sz="2000" dirty="0" smtClean="0">
                <a:latin typeface="Geometr706 Md TL" pitchFamily="34" charset="0"/>
              </a:rPr>
              <a:t>daudzveidība ir vērtība pati par sevi;</a:t>
            </a:r>
          </a:p>
          <a:p>
            <a:pPr lvl="1">
              <a:buNone/>
            </a:pPr>
            <a:r>
              <a:rPr lang="lv-LV" sz="2000" dirty="0" smtClean="0">
                <a:latin typeface="Geometr706 Md TL" pitchFamily="34" charset="0"/>
              </a:rPr>
              <a:t>&gt; ainava </a:t>
            </a:r>
            <a:r>
              <a:rPr lang="lv-LV" sz="2000" dirty="0" smtClean="0">
                <a:latin typeface="Geometr706 Md TL" pitchFamily="34" charset="0"/>
              </a:rPr>
              <a:t>nav ekskluzīvs zinātnieku un profesionāļu darbības lauciņš, bet ikkatra atbildība;</a:t>
            </a:r>
          </a:p>
          <a:p>
            <a:pPr lvl="1">
              <a:buNone/>
            </a:pPr>
            <a:r>
              <a:rPr lang="lv-LV" sz="2000" dirty="0" smtClean="0">
                <a:solidFill>
                  <a:srgbClr val="FF0000"/>
                </a:solidFill>
                <a:latin typeface="Geometr706 Md TL" pitchFamily="34" charset="0"/>
              </a:rPr>
              <a:t>&gt; EAK </a:t>
            </a:r>
            <a:r>
              <a:rPr lang="lv-LV" sz="2000" dirty="0" smtClean="0">
                <a:solidFill>
                  <a:srgbClr val="FF0000"/>
                </a:solidFill>
                <a:latin typeface="Geometr706 Md TL" pitchFamily="34" charset="0"/>
              </a:rPr>
              <a:t>rosina arvien lielāku sabiedrības līdzdalību ainavu jautājumu risināšanā;</a:t>
            </a:r>
          </a:p>
          <a:p>
            <a:pPr lvl="1">
              <a:buNone/>
            </a:pPr>
            <a:r>
              <a:rPr lang="lv-LV" sz="2000" dirty="0" smtClean="0">
                <a:solidFill>
                  <a:srgbClr val="FF0000"/>
                </a:solidFill>
                <a:latin typeface="Geometr706 Md TL" pitchFamily="34" charset="0"/>
              </a:rPr>
              <a:t>&gt; EAK </a:t>
            </a:r>
            <a:r>
              <a:rPr lang="lv-LV" sz="2000" dirty="0" smtClean="0">
                <a:solidFill>
                  <a:srgbClr val="FF0000"/>
                </a:solidFill>
                <a:latin typeface="Geometr706 Md TL" pitchFamily="34" charset="0"/>
              </a:rPr>
              <a:t>iezīmē subsidiaritātes principu, pieprasot jautājumus saistībā ar ainavām risināt pēc iespējas tuvākā sasaistē ar sabiedrību, kuru tā ietekmē</a:t>
            </a:r>
            <a:r>
              <a:rPr lang="lv-LV" sz="2000" dirty="0" smtClean="0">
                <a:latin typeface="Geometr706 Md TL" pitchFamily="34" charset="0"/>
              </a:rPr>
              <a:t>.</a:t>
            </a:r>
            <a:endParaRPr lang="lv-LV" sz="2000" dirty="0">
              <a:latin typeface="Geometr706 Md TL" pitchFamily="34" charset="0"/>
            </a:endParaRPr>
          </a:p>
        </p:txBody>
      </p:sp>
      <p:pic>
        <p:nvPicPr>
          <p:cNvPr id="4" name="Picture 3" descr="top bar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16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3"/>
          <p:cNvSpPr>
            <a:spLocks noGrp="1" noChangeArrowheads="1"/>
          </p:cNvSpPr>
          <p:nvPr>
            <p:ph idx="1"/>
          </p:nvPr>
        </p:nvSpPr>
        <p:spPr>
          <a:xfrm>
            <a:off x="683568" y="1772816"/>
            <a:ext cx="6336631" cy="4824412"/>
          </a:xfrm>
        </p:spPr>
        <p:txBody>
          <a:bodyPr/>
          <a:lstStyle/>
          <a:p>
            <a:pPr marL="0" lvl="1" indent="0">
              <a:lnSpc>
                <a:spcPct val="90000"/>
              </a:lnSpc>
              <a:buClr>
                <a:schemeClr val="folHlink"/>
              </a:buClr>
              <a:buSzPct val="120000"/>
              <a:buNone/>
            </a:pPr>
            <a:r>
              <a:rPr lang="lv-LV" altLang="zh-CN" sz="2400" b="1" dirty="0" smtClean="0"/>
              <a:t>&gt;&gt; Esošā pieredze ainavu novērtēšanā un plānošanā Latvijā</a:t>
            </a:r>
            <a:endParaRPr lang="lv-LV" altLang="zh-CN" sz="2400" b="1" dirty="0" smtClean="0"/>
          </a:p>
          <a:p>
            <a:pPr lvl="1" eaLnBrk="1" hangingPunct="1">
              <a:lnSpc>
                <a:spcPct val="90000"/>
              </a:lnSpc>
              <a:buClr>
                <a:schemeClr val="folHlink"/>
              </a:buClr>
              <a:buSzPct val="120000"/>
              <a:buFont typeface="Wingdings" pitchFamily="2" charset="2"/>
              <a:buNone/>
            </a:pPr>
            <a:endParaRPr lang="lv-LV" altLang="zh-CN" sz="2400" dirty="0" smtClean="0"/>
          </a:p>
          <a:p>
            <a:pPr lvl="1">
              <a:lnSpc>
                <a:spcPct val="90000"/>
              </a:lnSpc>
              <a:buClr>
                <a:schemeClr val="bg2"/>
              </a:buClr>
              <a:buSzPct val="75000"/>
              <a:buNone/>
            </a:pPr>
            <a:r>
              <a:rPr lang="lv-LV" altLang="zh-CN" sz="2200" dirty="0" smtClean="0"/>
              <a:t>&gt; galvenokārt, izdalīt īpašus objektus ainavā</a:t>
            </a:r>
          </a:p>
          <a:p>
            <a:pPr lvl="1">
              <a:lnSpc>
                <a:spcPct val="90000"/>
              </a:lnSpc>
              <a:buClr>
                <a:schemeClr val="bg2"/>
              </a:buClr>
              <a:buSzPct val="75000"/>
              <a:buNone/>
            </a:pPr>
            <a:r>
              <a:rPr lang="lv-LV" altLang="zh-CN" sz="2200" dirty="0" smtClean="0"/>
              <a:t>&gt; izdalīt un iezīmēt īpašās ainavu telpas </a:t>
            </a:r>
          </a:p>
          <a:p>
            <a:pPr lvl="1">
              <a:lnSpc>
                <a:spcPct val="90000"/>
              </a:lnSpc>
              <a:buClr>
                <a:schemeClr val="bg2"/>
              </a:buClr>
              <a:buSzPct val="75000"/>
              <a:buNone/>
            </a:pPr>
            <a:r>
              <a:rPr lang="lv-LV" altLang="zh-CN" sz="2200" dirty="0" smtClean="0"/>
              <a:t>&gt; apzināt (tradicionālas) ainavas kultūrvēsturiskās un dabas vērtības (bieži sasaistē ar tūrismu)</a:t>
            </a:r>
          </a:p>
          <a:p>
            <a:pPr lvl="1">
              <a:lnSpc>
                <a:spcPct val="90000"/>
              </a:lnSpc>
              <a:buClr>
                <a:schemeClr val="bg2"/>
              </a:buClr>
              <a:buSzPct val="75000"/>
              <a:buNone/>
            </a:pPr>
            <a:endParaRPr lang="lv-LV" altLang="zh-CN" sz="2200" dirty="0" smtClean="0"/>
          </a:p>
          <a:p>
            <a:pPr lvl="1">
              <a:lnSpc>
                <a:spcPct val="90000"/>
              </a:lnSpc>
              <a:buClr>
                <a:schemeClr val="bg2"/>
              </a:buClr>
              <a:buSzPct val="75000"/>
              <a:buNone/>
            </a:pPr>
            <a:r>
              <a:rPr lang="lv-LV" altLang="zh-CN" sz="2200" dirty="0" smtClean="0"/>
              <a:t>&gt; parasti, ekspertu skatījums, minimāla vietējo iedzīvotāju līdzdalība</a:t>
            </a:r>
          </a:p>
          <a:p>
            <a:pPr lvl="1">
              <a:lnSpc>
                <a:spcPct val="90000"/>
              </a:lnSpc>
              <a:buClr>
                <a:schemeClr val="bg2"/>
              </a:buClr>
              <a:buSzPct val="75000"/>
              <a:buNone/>
            </a:pPr>
            <a:r>
              <a:rPr lang="lv-LV" altLang="zh-CN" sz="2200" dirty="0" smtClean="0"/>
              <a:t>&gt; bieži aprakstošs un statisks skatījums</a:t>
            </a:r>
            <a:endParaRPr lang="lv-LV" altLang="zh-CN" sz="2200" dirty="0" smtClean="0"/>
          </a:p>
        </p:txBody>
      </p:sp>
      <p:pic>
        <p:nvPicPr>
          <p:cNvPr id="5" name="Picture 4" descr="top bar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16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Left Arrow 5"/>
          <p:cNvSpPr/>
          <p:nvPr/>
        </p:nvSpPr>
        <p:spPr>
          <a:xfrm>
            <a:off x="7164288" y="2420888"/>
            <a:ext cx="1728192" cy="2520280"/>
          </a:xfrm>
          <a:prstGeom prst="lef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Īpašo ainavu pieeja</a:t>
            </a:r>
            <a:endParaRPr lang="en-GB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29231" t="10035" r="6391" b="6806"/>
          <a:stretch>
            <a:fillRect/>
          </a:stretch>
        </p:blipFill>
        <p:spPr bwMode="auto">
          <a:xfrm>
            <a:off x="395536" y="692696"/>
            <a:ext cx="8136904" cy="6569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top bar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16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3007</TotalTime>
  <Words>728</Words>
  <Application>Microsoft Office PowerPoint</Application>
  <PresentationFormat>On-screen Show (4:3)</PresentationFormat>
  <Paragraphs>133</Paragraphs>
  <Slides>20</Slides>
  <Notes>5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Default Design</vt:lpstr>
      <vt:lpstr>Ikdienas ainavas, to novērtējums un veidošana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</vt:vector>
  </TitlesOfParts>
  <Company>BDC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rnpow</dc:creator>
  <cp:lastModifiedBy>anita</cp:lastModifiedBy>
  <cp:revision>78</cp:revision>
  <dcterms:created xsi:type="dcterms:W3CDTF">2012-06-13T16:05:16Z</dcterms:created>
  <dcterms:modified xsi:type="dcterms:W3CDTF">2014-09-03T21:11:02Z</dcterms:modified>
</cp:coreProperties>
</file>